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0" r:id="rId1"/>
  </p:sldMasterIdLst>
  <p:notesMasterIdLst>
    <p:notesMasterId r:id="rId19"/>
  </p:notesMasterIdLst>
  <p:sldIdLst>
    <p:sldId id="258" r:id="rId2"/>
    <p:sldId id="259" r:id="rId3"/>
    <p:sldId id="260" r:id="rId4"/>
    <p:sldId id="261" r:id="rId5"/>
    <p:sldId id="266" r:id="rId6"/>
    <p:sldId id="271" r:id="rId7"/>
    <p:sldId id="267" r:id="rId8"/>
    <p:sldId id="264" r:id="rId9"/>
    <p:sldId id="268" r:id="rId10"/>
    <p:sldId id="270" r:id="rId11"/>
    <p:sldId id="272" r:id="rId12"/>
    <p:sldId id="262" r:id="rId13"/>
    <p:sldId id="276" r:id="rId14"/>
    <p:sldId id="273" r:id="rId15"/>
    <p:sldId id="274" r:id="rId16"/>
    <p:sldId id="275"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EF827-E64B-9072-821E-77151D1547E4}" v="136" dt="2020-12-10T06:11:12.936"/>
    <p1510:client id="{0A153048-B4D7-705A-7171-1162C8D04C85}" v="37" dt="2020-12-10T16:37:09.583"/>
    <p1510:client id="{5BC0F2FB-FF4B-454E-8694-222A319AD332}" v="169" dt="2020-12-11T00:16:37.773"/>
    <p1510:client id="{5EFE691B-F968-EEDF-8A78-EE350D72BC59}" v="256" dt="2020-12-10T04:03:28.553"/>
    <p1510:client id="{8E380B69-2053-F99B-5F43-E08A43FAE671}" v="2809" dt="2020-12-10T23:13:34.780"/>
    <p1510:client id="{C7F26E17-6590-9C4A-A186-A66FB6BEFFEF}" v="358" dt="2020-12-10T23:55:16.791"/>
    <p1510:client id="{FD4C6C37-C6EB-1F4A-AEEA-E0325DFB9A51}" v="413" dt="2020-12-10T23:54:42.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a2434712ac30bd77f445e92b695b04edf6ef04c55768d1b37b73404a3e9423d3::" providerId="AD" clId="Web-{D85005D7-9392-CD9F-B435-446A9C61449C}"/>
    <pc:docChg chg="addSld delSld modSld sldOrd addMainMaster delMainMaster">
      <pc:chgData name="Guest User" userId="S::urn:spo:anon#a2434712ac30bd77f445e92b695b04edf6ef04c55768d1b37b73404a3e9423d3::" providerId="AD" clId="Web-{D85005D7-9392-CD9F-B435-446A9C61449C}" dt="2020-11-25T16:14:45.172" v="399" actId="20577"/>
      <pc:docMkLst>
        <pc:docMk/>
      </pc:docMkLst>
      <pc:sldChg chg="delSp modSp del mod modClrScheme delDesignElem chgLayout">
        <pc:chgData name="Guest User" userId="S::urn:spo:anon#a2434712ac30bd77f445e92b695b04edf6ef04c55768d1b37b73404a3e9423d3::" providerId="AD" clId="Web-{D85005D7-9392-CD9F-B435-446A9C61449C}" dt="2020-11-25T16:05:27.933" v="2"/>
        <pc:sldMkLst>
          <pc:docMk/>
          <pc:sldMk cId="109857222" sldId="256"/>
        </pc:sldMkLst>
        <pc:spChg chg="mod ord">
          <ac:chgData name="Guest User" userId="S::urn:spo:anon#a2434712ac30bd77f445e92b695b04edf6ef04c55768d1b37b73404a3e9423d3::" providerId="AD" clId="Web-{D85005D7-9392-CD9F-B435-446A9C61449C}" dt="2020-11-25T16:05:04.964" v="0"/>
          <ac:spMkLst>
            <pc:docMk/>
            <pc:sldMk cId="109857222" sldId="256"/>
            <ac:spMk id="2" creationId="{00000000-0000-0000-0000-000000000000}"/>
          </ac:spMkLst>
        </pc:spChg>
        <pc:spChg chg="mod ord">
          <ac:chgData name="Guest User" userId="S::urn:spo:anon#a2434712ac30bd77f445e92b695b04edf6ef04c55768d1b37b73404a3e9423d3::" providerId="AD" clId="Web-{D85005D7-9392-CD9F-B435-446A9C61449C}" dt="2020-11-25T16:05:04.964" v="0"/>
          <ac:spMkLst>
            <pc:docMk/>
            <pc:sldMk cId="109857222" sldId="256"/>
            <ac:spMk id="3" creationId="{00000000-0000-0000-0000-000000000000}"/>
          </ac:spMkLst>
        </pc:spChg>
        <pc:spChg chg="del">
          <ac:chgData name="Guest User" userId="S::urn:spo:anon#a2434712ac30bd77f445e92b695b04edf6ef04c55768d1b37b73404a3e9423d3::" providerId="AD" clId="Web-{D85005D7-9392-CD9F-B435-446A9C61449C}" dt="2020-11-25T16:05:04.964" v="0"/>
          <ac:spMkLst>
            <pc:docMk/>
            <pc:sldMk cId="109857222" sldId="256"/>
            <ac:spMk id="9" creationId="{AD294E7E-62D8-48F8-A01E-1A457B5CA04C}"/>
          </ac:spMkLst>
        </pc:spChg>
        <pc:spChg chg="del">
          <ac:chgData name="Guest User" userId="S::urn:spo:anon#a2434712ac30bd77f445e92b695b04edf6ef04c55768d1b37b73404a3e9423d3::" providerId="AD" clId="Web-{D85005D7-9392-CD9F-B435-446A9C61449C}" dt="2020-11-25T16:05:04.964" v="0"/>
          <ac:spMkLst>
            <pc:docMk/>
            <pc:sldMk cId="109857222" sldId="256"/>
            <ac:spMk id="11" creationId="{FBCADCC9-9C0D-4CE3-8966-44472EFCF348}"/>
          </ac:spMkLst>
        </pc:spChg>
        <pc:spChg chg="del">
          <ac:chgData name="Guest User" userId="S::urn:spo:anon#a2434712ac30bd77f445e92b695b04edf6ef04c55768d1b37b73404a3e9423d3::" providerId="AD" clId="Web-{D85005D7-9392-CD9F-B435-446A9C61449C}" dt="2020-11-25T16:05:04.964" v="0"/>
          <ac:spMkLst>
            <pc:docMk/>
            <pc:sldMk cId="109857222" sldId="256"/>
            <ac:spMk id="13" creationId="{05FD221C-EDD3-49D9-90A7-260CECEE1C11}"/>
          </ac:spMkLst>
        </pc:spChg>
        <pc:grpChg chg="del">
          <ac:chgData name="Guest User" userId="S::urn:spo:anon#a2434712ac30bd77f445e92b695b04edf6ef04c55768d1b37b73404a3e9423d3::" providerId="AD" clId="Web-{D85005D7-9392-CD9F-B435-446A9C61449C}" dt="2020-11-25T16:05:04.964" v="0"/>
          <ac:grpSpMkLst>
            <pc:docMk/>
            <pc:sldMk cId="109857222" sldId="256"/>
            <ac:grpSpMk id="15" creationId="{B858DA4F-B13B-4D82-A95F-CBF114BDDD7A}"/>
          </ac:grpSpMkLst>
        </pc:grpChg>
        <pc:grpChg chg="del">
          <ac:chgData name="Guest User" userId="S::urn:spo:anon#a2434712ac30bd77f445e92b695b04edf6ef04c55768d1b37b73404a3e9423d3::" providerId="AD" clId="Web-{D85005D7-9392-CD9F-B435-446A9C61449C}" dt="2020-11-25T16:05:04.964" v="0"/>
          <ac:grpSpMkLst>
            <pc:docMk/>
            <pc:sldMk cId="109857222" sldId="256"/>
            <ac:grpSpMk id="41" creationId="{D77BF9F5-CA63-42A6-AC93-C2BDF4727665}"/>
          </ac:grpSpMkLst>
        </pc:grpChg>
        <pc:grpChg chg="del">
          <ac:chgData name="Guest User" userId="S::urn:spo:anon#a2434712ac30bd77f445e92b695b04edf6ef04c55768d1b37b73404a3e9423d3::" providerId="AD" clId="Web-{D85005D7-9392-CD9F-B435-446A9C61449C}" dt="2020-11-25T16:05:04.964" v="0"/>
          <ac:grpSpMkLst>
            <pc:docMk/>
            <pc:sldMk cId="109857222" sldId="256"/>
            <ac:grpSpMk id="52" creationId="{94D09F36-C387-49FA-9BEA-D0427CE84C57}"/>
          </ac:grpSpMkLst>
        </pc:grpChg>
      </pc:sldChg>
      <pc:sldChg chg="new del mod ord modClrScheme chgLayout">
        <pc:chgData name="Guest User" userId="S::urn:spo:anon#a2434712ac30bd77f445e92b695b04edf6ef04c55768d1b37b73404a3e9423d3::" providerId="AD" clId="Web-{D85005D7-9392-CD9F-B435-446A9C61449C}" dt="2020-11-25T16:13:23.233" v="333"/>
        <pc:sldMkLst>
          <pc:docMk/>
          <pc:sldMk cId="3386958989" sldId="257"/>
        </pc:sldMkLst>
      </pc:sldChg>
      <pc:sldChg chg="addSp modSp new mod setBg setClrOvrMap">
        <pc:chgData name="Guest User" userId="S::urn:spo:anon#a2434712ac30bd77f445e92b695b04edf6ef04c55768d1b37b73404a3e9423d3::" providerId="AD" clId="Web-{D85005D7-9392-CD9F-B435-446A9C61449C}" dt="2020-11-25T16:08:56.137" v="295" actId="20577"/>
        <pc:sldMkLst>
          <pc:docMk/>
          <pc:sldMk cId="673169972" sldId="258"/>
        </pc:sldMkLst>
        <pc:spChg chg="mod">
          <ac:chgData name="Guest User" userId="S::urn:spo:anon#a2434712ac30bd77f445e92b695b04edf6ef04c55768d1b37b73404a3e9423d3::" providerId="AD" clId="Web-{D85005D7-9392-CD9F-B435-446A9C61449C}" dt="2020-11-25T16:08:56.137" v="295" actId="20577"/>
          <ac:spMkLst>
            <pc:docMk/>
            <pc:sldMk cId="673169972" sldId="258"/>
            <ac:spMk id="2" creationId="{8C3E4826-0B74-4662-968F-DF537A6870C4}"/>
          </ac:spMkLst>
        </pc:spChg>
        <pc:spChg chg="mod">
          <ac:chgData name="Guest User" userId="S::urn:spo:anon#a2434712ac30bd77f445e92b695b04edf6ef04c55768d1b37b73404a3e9423d3::" providerId="AD" clId="Web-{D85005D7-9392-CD9F-B435-446A9C61449C}" dt="2020-11-25T16:08:34.840" v="270" actId="20577"/>
          <ac:spMkLst>
            <pc:docMk/>
            <pc:sldMk cId="673169972" sldId="258"/>
            <ac:spMk id="3" creationId="{71277DAA-71E0-480D-982C-4AF90E6C2BEB}"/>
          </ac:spMkLst>
        </pc:spChg>
        <pc:spChg chg="add">
          <ac:chgData name="Guest User" userId="S::urn:spo:anon#a2434712ac30bd77f445e92b695b04edf6ef04c55768d1b37b73404a3e9423d3::" providerId="AD" clId="Web-{D85005D7-9392-CD9F-B435-446A9C61449C}" dt="2020-11-25T16:06:25.496" v="6"/>
          <ac:spMkLst>
            <pc:docMk/>
            <pc:sldMk cId="673169972" sldId="258"/>
            <ac:spMk id="16" creationId="{E5A92FE9-DB05-4D0D-AF5A-BE8664B9FFB4}"/>
          </ac:spMkLst>
        </pc:spChg>
        <pc:grpChg chg="add">
          <ac:chgData name="Guest User" userId="S::urn:spo:anon#a2434712ac30bd77f445e92b695b04edf6ef04c55768d1b37b73404a3e9423d3::" providerId="AD" clId="Web-{D85005D7-9392-CD9F-B435-446A9C61449C}" dt="2020-11-25T16:06:25.496" v="6"/>
          <ac:grpSpMkLst>
            <pc:docMk/>
            <pc:sldMk cId="673169972" sldId="258"/>
            <ac:grpSpMk id="8" creationId="{E9D059B6-ADD8-488A-B346-63289E90D13F}"/>
          </ac:grpSpMkLst>
        </pc:grpChg>
        <pc:grpChg chg="add">
          <ac:chgData name="Guest User" userId="S::urn:spo:anon#a2434712ac30bd77f445e92b695b04edf6ef04c55768d1b37b73404a3e9423d3::" providerId="AD" clId="Web-{D85005D7-9392-CD9F-B435-446A9C61449C}" dt="2020-11-25T16:06:25.496" v="6"/>
          <ac:grpSpMkLst>
            <pc:docMk/>
            <pc:sldMk cId="673169972" sldId="258"/>
            <ac:grpSpMk id="18" creationId="{53D9B26A-5143-49A7-BA98-D871D5BD719A}"/>
          </ac:grpSpMkLst>
        </pc:grpChg>
      </pc:sldChg>
      <pc:sldChg chg="modSp new ord">
        <pc:chgData name="Guest User" userId="S::urn:spo:anon#a2434712ac30bd77f445e92b695b04edf6ef04c55768d1b37b73404a3e9423d3::" providerId="AD" clId="Web-{D85005D7-9392-CD9F-B435-446A9C61449C}" dt="2020-11-25T16:13:21.686" v="332"/>
        <pc:sldMkLst>
          <pc:docMk/>
          <pc:sldMk cId="842364170" sldId="259"/>
        </pc:sldMkLst>
        <pc:spChg chg="mod">
          <ac:chgData name="Guest User" userId="S::urn:spo:anon#a2434712ac30bd77f445e92b695b04edf6ef04c55768d1b37b73404a3e9423d3::" providerId="AD" clId="Web-{D85005D7-9392-CD9F-B435-446A9C61449C}" dt="2020-11-25T16:13:15.456" v="330" actId="14100"/>
          <ac:spMkLst>
            <pc:docMk/>
            <pc:sldMk cId="842364170" sldId="259"/>
            <ac:spMk id="2" creationId="{8D61A586-4B61-47EA-9FC3-48ADE466BF14}"/>
          </ac:spMkLst>
        </pc:spChg>
        <pc:spChg chg="mod">
          <ac:chgData name="Guest User" userId="S::urn:spo:anon#a2434712ac30bd77f445e92b695b04edf6ef04c55768d1b37b73404a3e9423d3::" providerId="AD" clId="Web-{D85005D7-9392-CD9F-B435-446A9C61449C}" dt="2020-11-25T16:13:17.545" v="331" actId="14100"/>
          <ac:spMkLst>
            <pc:docMk/>
            <pc:sldMk cId="842364170" sldId="259"/>
            <ac:spMk id="3" creationId="{7E1A7E49-B9B4-43CF-B04F-85F920DA0930}"/>
          </ac:spMkLst>
        </pc:spChg>
      </pc:sldChg>
      <pc:sldChg chg="modSp add replId">
        <pc:chgData name="Guest User" userId="S::urn:spo:anon#a2434712ac30bd77f445e92b695b04edf6ef04c55768d1b37b73404a3e9423d3::" providerId="AD" clId="Web-{D85005D7-9392-CD9F-B435-446A9C61449C}" dt="2020-11-25T16:13:59.264" v="366" actId="20577"/>
        <pc:sldMkLst>
          <pc:docMk/>
          <pc:sldMk cId="2338480398" sldId="260"/>
        </pc:sldMkLst>
        <pc:spChg chg="mod">
          <ac:chgData name="Guest User" userId="S::urn:spo:anon#a2434712ac30bd77f445e92b695b04edf6ef04c55768d1b37b73404a3e9423d3::" providerId="AD" clId="Web-{D85005D7-9392-CD9F-B435-446A9C61449C}" dt="2020-11-25T16:13:59.264" v="366" actId="20577"/>
          <ac:spMkLst>
            <pc:docMk/>
            <pc:sldMk cId="2338480398" sldId="260"/>
            <ac:spMk id="2" creationId="{8D61A586-4B61-47EA-9FC3-48ADE466BF14}"/>
          </ac:spMkLst>
        </pc:spChg>
      </pc:sldChg>
      <pc:sldChg chg="modSp add replId">
        <pc:chgData name="Guest User" userId="S::urn:spo:anon#a2434712ac30bd77f445e92b695b04edf6ef04c55768d1b37b73404a3e9423d3::" providerId="AD" clId="Web-{D85005D7-9392-CD9F-B435-446A9C61449C}" dt="2020-11-25T16:14:26.999" v="379" actId="20577"/>
        <pc:sldMkLst>
          <pc:docMk/>
          <pc:sldMk cId="1465769051" sldId="261"/>
        </pc:sldMkLst>
        <pc:spChg chg="mod">
          <ac:chgData name="Guest User" userId="S::urn:spo:anon#a2434712ac30bd77f445e92b695b04edf6ef04c55768d1b37b73404a3e9423d3::" providerId="AD" clId="Web-{D85005D7-9392-CD9F-B435-446A9C61449C}" dt="2020-11-25T16:14:26.999" v="379" actId="20577"/>
          <ac:spMkLst>
            <pc:docMk/>
            <pc:sldMk cId="1465769051" sldId="261"/>
            <ac:spMk id="2" creationId="{8D61A586-4B61-47EA-9FC3-48ADE466BF14}"/>
          </ac:spMkLst>
        </pc:spChg>
      </pc:sldChg>
      <pc:sldChg chg="modSp add replId">
        <pc:chgData name="Guest User" userId="S::urn:spo:anon#a2434712ac30bd77f445e92b695b04edf6ef04c55768d1b37b73404a3e9423d3::" providerId="AD" clId="Web-{D85005D7-9392-CD9F-B435-446A9C61449C}" dt="2020-11-25T16:14:32.921" v="391" actId="20577"/>
        <pc:sldMkLst>
          <pc:docMk/>
          <pc:sldMk cId="2467250892" sldId="262"/>
        </pc:sldMkLst>
        <pc:spChg chg="mod">
          <ac:chgData name="Guest User" userId="S::urn:spo:anon#a2434712ac30bd77f445e92b695b04edf6ef04c55768d1b37b73404a3e9423d3::" providerId="AD" clId="Web-{D85005D7-9392-CD9F-B435-446A9C61449C}" dt="2020-11-25T16:14:32.921" v="391" actId="20577"/>
          <ac:spMkLst>
            <pc:docMk/>
            <pc:sldMk cId="2467250892" sldId="262"/>
            <ac:spMk id="2" creationId="{8D61A586-4B61-47EA-9FC3-48ADE466BF14}"/>
          </ac:spMkLst>
        </pc:spChg>
      </pc:sldChg>
      <pc:sldChg chg="modSp add replId">
        <pc:chgData name="Guest User" userId="S::urn:spo:anon#a2434712ac30bd77f445e92b695b04edf6ef04c55768d1b37b73404a3e9423d3::" providerId="AD" clId="Web-{D85005D7-9392-CD9F-B435-446A9C61449C}" dt="2020-11-25T16:14:43.577" v="397" actId="20577"/>
        <pc:sldMkLst>
          <pc:docMk/>
          <pc:sldMk cId="261584873" sldId="263"/>
        </pc:sldMkLst>
        <pc:spChg chg="mod">
          <ac:chgData name="Guest User" userId="S::urn:spo:anon#a2434712ac30bd77f445e92b695b04edf6ef04c55768d1b37b73404a3e9423d3::" providerId="AD" clId="Web-{D85005D7-9392-CD9F-B435-446A9C61449C}" dt="2020-11-25T16:14:43.577" v="397" actId="20577"/>
          <ac:spMkLst>
            <pc:docMk/>
            <pc:sldMk cId="261584873" sldId="263"/>
            <ac:spMk id="2" creationId="{8D61A586-4B61-47EA-9FC3-48ADE466BF14}"/>
          </ac:spMkLst>
        </pc:spChg>
      </pc:sldChg>
      <pc:sldMasterChg chg="del delSldLayout">
        <pc:chgData name="Guest User" userId="S::urn:spo:anon#a2434712ac30bd77f445e92b695b04edf6ef04c55768d1b37b73404a3e9423d3::" providerId="AD" clId="Web-{D85005D7-9392-CD9F-B435-446A9C61449C}" dt="2020-11-25T16:05:04.964" v="0"/>
        <pc:sldMasterMkLst>
          <pc:docMk/>
          <pc:sldMasterMk cId="104356981" sldId="2147483737"/>
        </pc:sldMasterMkLst>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3387896939" sldId="2147483726"/>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1663514787" sldId="2147483727"/>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1157185771" sldId="2147483728"/>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2205562693" sldId="2147483729"/>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1134710312" sldId="2147483730"/>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3527339484" sldId="2147483731"/>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3060005958" sldId="2147483732"/>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3718273987" sldId="2147483733"/>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2340305849" sldId="2147483734"/>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407308453" sldId="2147483735"/>
          </pc:sldLayoutMkLst>
        </pc:sldLayoutChg>
        <pc:sldLayoutChg chg="del">
          <pc:chgData name="Guest User" userId="S::urn:spo:anon#a2434712ac30bd77f445e92b695b04edf6ef04c55768d1b37b73404a3e9423d3::" providerId="AD" clId="Web-{D85005D7-9392-CD9F-B435-446A9C61449C}" dt="2020-11-25T16:05:04.964" v="0"/>
          <pc:sldLayoutMkLst>
            <pc:docMk/>
            <pc:sldMasterMk cId="104356981" sldId="2147483737"/>
            <pc:sldLayoutMk cId="2433491671" sldId="2147483736"/>
          </pc:sldLayoutMkLst>
        </pc:sldLayoutChg>
      </pc:sldMasterChg>
      <pc:sldMasterChg chg="add del addSldLayout delSldLayout modSldLayout">
        <pc:chgData name="Guest User" userId="S::urn:spo:anon#a2434712ac30bd77f445e92b695b04edf6ef04c55768d1b37b73404a3e9423d3::" providerId="AD" clId="Web-{D85005D7-9392-CD9F-B435-446A9C61449C}" dt="2020-11-25T16:05:52.746" v="3"/>
        <pc:sldMasterMkLst>
          <pc:docMk/>
          <pc:sldMasterMk cId="2484769634" sldId="2147483738"/>
        </pc:sldMasterMkLst>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1493365881" sldId="2147483739"/>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702623277" sldId="2147483740"/>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1464387291" sldId="2147483741"/>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1398452588" sldId="2147483742"/>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3848405588" sldId="2147483743"/>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2396467295" sldId="2147483744"/>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1919148448" sldId="2147483745"/>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3355617821" sldId="2147483746"/>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511022995" sldId="2147483747"/>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311813995" sldId="2147483748"/>
          </pc:sldLayoutMkLst>
        </pc:sldLayoutChg>
        <pc:sldLayoutChg chg="add del mod replId">
          <pc:chgData name="Guest User" userId="S::urn:spo:anon#a2434712ac30bd77f445e92b695b04edf6ef04c55768d1b37b73404a3e9423d3::" providerId="AD" clId="Web-{D85005D7-9392-CD9F-B435-446A9C61449C}" dt="2020-11-25T16:05:52.746" v="3"/>
          <pc:sldLayoutMkLst>
            <pc:docMk/>
            <pc:sldMasterMk cId="2484769634" sldId="2147483738"/>
            <pc:sldLayoutMk cId="4092257070" sldId="2147483749"/>
          </pc:sldLayoutMkLst>
        </pc:sldLayoutChg>
      </pc:sldMasterChg>
      <pc:sldMasterChg chg="add addSldLayout modSldLayout">
        <pc:chgData name="Guest User" userId="S::urn:spo:anon#a2434712ac30bd77f445e92b695b04edf6ef04c55768d1b37b73404a3e9423d3::" providerId="AD" clId="Web-{D85005D7-9392-CD9F-B435-446A9C61449C}" dt="2020-11-25T16:05:52.746" v="3"/>
        <pc:sldMasterMkLst>
          <pc:docMk/>
          <pc:sldMasterMk cId="3029615591" sldId="2147483750"/>
        </pc:sldMasterMkLst>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3497509424" sldId="2147483751"/>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2616578148" sldId="2147483752"/>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3732264016" sldId="2147483753"/>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3688170592" sldId="2147483754"/>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1343695390" sldId="2147483755"/>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2025419951" sldId="2147483756"/>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1384015632" sldId="2147483757"/>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4125969249" sldId="2147483758"/>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3748501409" sldId="2147483759"/>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2671165958" sldId="2147483760"/>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3938080855" sldId="2147483761"/>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4061712147" sldId="2147483762"/>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1210707930" sldId="2147483763"/>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2513805512" sldId="2147483764"/>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4225885965" sldId="2147483765"/>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2150151952" sldId="2147483766"/>
          </pc:sldLayoutMkLst>
        </pc:sldLayoutChg>
        <pc:sldLayoutChg chg="add mod replId">
          <pc:chgData name="Guest User" userId="S::urn:spo:anon#a2434712ac30bd77f445e92b695b04edf6ef04c55768d1b37b73404a3e9423d3::" providerId="AD" clId="Web-{D85005D7-9392-CD9F-B435-446A9C61449C}" dt="2020-11-25T16:05:52.746" v="3"/>
          <pc:sldLayoutMkLst>
            <pc:docMk/>
            <pc:sldMasterMk cId="3029615591" sldId="2147483750"/>
            <pc:sldLayoutMk cId="1403065494" sldId="2147483767"/>
          </pc:sldLayoutMkLst>
        </pc:sldLayoutChg>
      </pc:sldMasterChg>
    </pc:docChg>
  </pc:docChgLst>
  <pc:docChgLst>
    <pc:chgData name="Rajkumar Dhanapal" userId="S::rdhanapal@my.harrisburgu.edu::023ae3f5-5de2-4952-9839-453235d408cd" providerId="AD" clId="Web-{B288AB38-F83D-8284-DADD-9E447AC0E23A}"/>
    <pc:docChg chg="addSld modSld">
      <pc:chgData name="Rajkumar Dhanapal" userId="S::rdhanapal@my.harrisburgu.edu::023ae3f5-5de2-4952-9839-453235d408cd" providerId="AD" clId="Web-{B288AB38-F83D-8284-DADD-9E447AC0E23A}" dt="2020-12-09T16:15:39.060" v="13" actId="1076"/>
      <pc:docMkLst>
        <pc:docMk/>
      </pc:docMkLst>
      <pc:sldChg chg="addSp delSp modSp">
        <pc:chgData name="Rajkumar Dhanapal" userId="S::rdhanapal@my.harrisburgu.edu::023ae3f5-5de2-4952-9839-453235d408cd" providerId="AD" clId="Web-{B288AB38-F83D-8284-DADD-9E447AC0E23A}" dt="2020-12-09T16:14:55.934" v="5"/>
        <pc:sldMkLst>
          <pc:docMk/>
          <pc:sldMk cId="3398523755" sldId="266"/>
        </pc:sldMkLst>
        <pc:picChg chg="add del mod">
          <ac:chgData name="Rajkumar Dhanapal" userId="S::rdhanapal@my.harrisburgu.edu::023ae3f5-5de2-4952-9839-453235d408cd" providerId="AD" clId="Web-{B288AB38-F83D-8284-DADD-9E447AC0E23A}" dt="2020-12-09T16:14:55.934" v="5"/>
          <ac:picMkLst>
            <pc:docMk/>
            <pc:sldMk cId="3398523755" sldId="266"/>
            <ac:picMk id="3" creationId="{81FE2B7C-CC67-40B8-9642-467B119945A7}"/>
          </ac:picMkLst>
        </pc:picChg>
      </pc:sldChg>
      <pc:sldChg chg="addSp delSp modSp add replId">
        <pc:chgData name="Rajkumar Dhanapal" userId="S::rdhanapal@my.harrisburgu.edu::023ae3f5-5de2-4952-9839-453235d408cd" providerId="AD" clId="Web-{B288AB38-F83D-8284-DADD-9E447AC0E23A}" dt="2020-12-09T16:15:39.060" v="13" actId="1076"/>
        <pc:sldMkLst>
          <pc:docMk/>
          <pc:sldMk cId="2336921645" sldId="271"/>
        </pc:sldMkLst>
        <pc:spChg chg="add del mod">
          <ac:chgData name="Rajkumar Dhanapal" userId="S::rdhanapal@my.harrisburgu.edu::023ae3f5-5de2-4952-9839-453235d408cd" providerId="AD" clId="Web-{B288AB38-F83D-8284-DADD-9E447AC0E23A}" dt="2020-12-09T16:15:05.262" v="7"/>
          <ac:spMkLst>
            <pc:docMk/>
            <pc:sldMk cId="2336921645" sldId="271"/>
            <ac:spMk id="6" creationId="{D435BB83-4307-4855-9948-87A939DA4986}"/>
          </ac:spMkLst>
        </pc:spChg>
        <pc:spChg chg="del">
          <ac:chgData name="Rajkumar Dhanapal" userId="S::rdhanapal@my.harrisburgu.edu::023ae3f5-5de2-4952-9839-453235d408cd" providerId="AD" clId="Web-{B288AB38-F83D-8284-DADD-9E447AC0E23A}" dt="2020-12-09T16:15:00.684" v="6"/>
          <ac:spMkLst>
            <pc:docMk/>
            <pc:sldMk cId="2336921645" sldId="271"/>
            <ac:spMk id="8" creationId="{FF56A909-AB42-435F-9869-B870C58089E1}"/>
          </ac:spMkLst>
        </pc:spChg>
        <pc:picChg chg="mod ord">
          <ac:chgData name="Rajkumar Dhanapal" userId="S::rdhanapal@my.harrisburgu.edu::023ae3f5-5de2-4952-9839-453235d408cd" providerId="AD" clId="Web-{B288AB38-F83D-8284-DADD-9E447AC0E23A}" dt="2020-12-09T16:15:39.060" v="13" actId="1076"/>
          <ac:picMkLst>
            <pc:docMk/>
            <pc:sldMk cId="2336921645" sldId="271"/>
            <ac:picMk id="3" creationId="{81FE2B7C-CC67-40B8-9642-467B119945A7}"/>
          </ac:picMkLst>
        </pc:picChg>
      </pc:sldChg>
    </pc:docChg>
  </pc:docChgLst>
  <pc:docChgLst>
    <pc:chgData name="Rajkumar Dhanapal" userId="023ae3f5-5de2-4952-9839-453235d408cd" providerId="ADAL" clId="{FD4C6C37-C6EB-1F4A-AEEA-E0325DFB9A51}"/>
    <pc:docChg chg="undo custSel modSld">
      <pc:chgData name="Rajkumar Dhanapal" userId="023ae3f5-5de2-4952-9839-453235d408cd" providerId="ADAL" clId="{FD4C6C37-C6EB-1F4A-AEEA-E0325DFB9A51}" dt="2020-12-10T23:54:42.567" v="412" actId="20577"/>
      <pc:docMkLst>
        <pc:docMk/>
      </pc:docMkLst>
      <pc:sldChg chg="modNotesTx">
        <pc:chgData name="Rajkumar Dhanapal" userId="023ae3f5-5de2-4952-9839-453235d408cd" providerId="ADAL" clId="{FD4C6C37-C6EB-1F4A-AEEA-E0325DFB9A51}" dt="2020-12-10T23:54:42.567" v="412" actId="20577"/>
        <pc:sldMkLst>
          <pc:docMk/>
          <pc:sldMk cId="2467250892" sldId="262"/>
        </pc:sldMkLst>
      </pc:sldChg>
      <pc:sldChg chg="modSp">
        <pc:chgData name="Rajkumar Dhanapal" userId="023ae3f5-5de2-4952-9839-453235d408cd" providerId="ADAL" clId="{FD4C6C37-C6EB-1F4A-AEEA-E0325DFB9A51}" dt="2020-12-10T23:37:23.501" v="3" actId="1076"/>
        <pc:sldMkLst>
          <pc:docMk/>
          <pc:sldMk cId="1276991472" sldId="273"/>
        </pc:sldMkLst>
        <pc:spChg chg="mod">
          <ac:chgData name="Rajkumar Dhanapal" userId="023ae3f5-5de2-4952-9839-453235d408cd" providerId="ADAL" clId="{FD4C6C37-C6EB-1F4A-AEEA-E0325DFB9A51}" dt="2020-12-10T23:37:23.501" v="3" actId="1076"/>
          <ac:spMkLst>
            <pc:docMk/>
            <pc:sldMk cId="1276991472" sldId="273"/>
            <ac:spMk id="5" creationId="{BB4A1782-66AE-4E9E-999D-2ED21FEEBB4D}"/>
          </ac:spMkLst>
        </pc:spChg>
      </pc:sldChg>
    </pc:docChg>
  </pc:docChgLst>
  <pc:docChgLst>
    <pc:chgData name="Rajkumar Dhanapal" userId="S::rdhanapal@my.harrisburgu.edu::023ae3f5-5de2-4952-9839-453235d408cd" providerId="AD" clId="Web-{CA25A782-FF76-0C23-852C-A4FABB1C5585}"/>
    <pc:docChg chg="modSld">
      <pc:chgData name="Rajkumar Dhanapal" userId="S::rdhanapal@my.harrisburgu.edu::023ae3f5-5de2-4952-9839-453235d408cd" providerId="AD" clId="Web-{CA25A782-FF76-0C23-852C-A4FABB1C5585}" dt="2020-12-09T20:21:56.315" v="102" actId="14100"/>
      <pc:docMkLst>
        <pc:docMk/>
      </pc:docMkLst>
      <pc:sldChg chg="addSp delSp modSp mod setBg setClrOvrMap">
        <pc:chgData name="Rajkumar Dhanapal" userId="S::rdhanapal@my.harrisburgu.edu::023ae3f5-5de2-4952-9839-453235d408cd" providerId="AD" clId="Web-{CA25A782-FF76-0C23-852C-A4FABB1C5585}" dt="2020-12-09T16:29:11.100" v="77" actId="20577"/>
        <pc:sldMkLst>
          <pc:docMk/>
          <pc:sldMk cId="673169972" sldId="258"/>
        </pc:sldMkLst>
        <pc:spChg chg="mod">
          <ac:chgData name="Rajkumar Dhanapal" userId="S::rdhanapal@my.harrisburgu.edu::023ae3f5-5de2-4952-9839-453235d408cd" providerId="AD" clId="Web-{CA25A782-FF76-0C23-852C-A4FABB1C5585}" dt="2020-12-09T16:28:46.256" v="60" actId="20577"/>
          <ac:spMkLst>
            <pc:docMk/>
            <pc:sldMk cId="673169972" sldId="258"/>
            <ac:spMk id="2" creationId="{8C3E4826-0B74-4662-968F-DF537A6870C4}"/>
          </ac:spMkLst>
        </pc:spChg>
        <pc:spChg chg="mod">
          <ac:chgData name="Rajkumar Dhanapal" userId="S::rdhanapal@my.harrisburgu.edu::023ae3f5-5de2-4952-9839-453235d408cd" providerId="AD" clId="Web-{CA25A782-FF76-0C23-852C-A4FABB1C5585}" dt="2020-12-09T16:29:11.100" v="77" actId="20577"/>
          <ac:spMkLst>
            <pc:docMk/>
            <pc:sldMk cId="673169972" sldId="258"/>
            <ac:spMk id="3" creationId="{71277DAA-71E0-480D-982C-4AF90E6C2BEB}"/>
          </ac:spMkLst>
        </pc:spChg>
        <pc:spChg chg="mod">
          <ac:chgData name="Rajkumar Dhanapal" userId="S::rdhanapal@my.harrisburgu.edu::023ae3f5-5de2-4952-9839-453235d408cd" providerId="AD" clId="Web-{CA25A782-FF76-0C23-852C-A4FABB1C5585}" dt="2020-12-09T16:18:55.838" v="1"/>
          <ac:spMkLst>
            <pc:docMk/>
            <pc:sldMk cId="673169972" sldId="258"/>
            <ac:spMk id="4" creationId="{C158F49F-90CD-4D08-B0C8-1CD4B0079EB1}"/>
          </ac:spMkLst>
        </pc:spChg>
        <pc:spChg chg="del">
          <ac:chgData name="Rajkumar Dhanapal" userId="S::rdhanapal@my.harrisburgu.edu::023ae3f5-5de2-4952-9839-453235d408cd" providerId="AD" clId="Web-{CA25A782-FF76-0C23-852C-A4FABB1C5585}" dt="2020-12-09T16:18:55.838" v="1"/>
          <ac:spMkLst>
            <pc:docMk/>
            <pc:sldMk cId="673169972" sldId="258"/>
            <ac:spMk id="16" creationId="{E5A92FE9-DB05-4D0D-AF5A-BE8664B9FFB4}"/>
          </ac:spMkLst>
        </pc:spChg>
        <pc:spChg chg="add">
          <ac:chgData name="Rajkumar Dhanapal" userId="S::rdhanapal@my.harrisburgu.edu::023ae3f5-5de2-4952-9839-453235d408cd" providerId="AD" clId="Web-{CA25A782-FF76-0C23-852C-A4FABB1C5585}" dt="2020-12-09T16:18:55.838" v="1"/>
          <ac:spMkLst>
            <pc:docMk/>
            <pc:sldMk cId="673169972" sldId="258"/>
            <ac:spMk id="37" creationId="{15655827-B42D-4180-88D3-D83F25E4BD1C}"/>
          </ac:spMkLst>
        </pc:spChg>
        <pc:spChg chg="add">
          <ac:chgData name="Rajkumar Dhanapal" userId="S::rdhanapal@my.harrisburgu.edu::023ae3f5-5de2-4952-9839-453235d408cd" providerId="AD" clId="Web-{CA25A782-FF76-0C23-852C-A4FABB1C5585}" dt="2020-12-09T16:18:55.838" v="1"/>
          <ac:spMkLst>
            <pc:docMk/>
            <pc:sldMk cId="673169972" sldId="258"/>
            <ac:spMk id="39" creationId="{24ACCB06-563C-4ADE-B4D6-1FE9F723C7D9}"/>
          </ac:spMkLst>
        </pc:spChg>
        <pc:spChg chg="add">
          <ac:chgData name="Rajkumar Dhanapal" userId="S::rdhanapal@my.harrisburgu.edu::023ae3f5-5de2-4952-9839-453235d408cd" providerId="AD" clId="Web-{CA25A782-FF76-0C23-852C-A4FABB1C5585}" dt="2020-12-09T16:18:55.838" v="1"/>
          <ac:spMkLst>
            <pc:docMk/>
            <pc:sldMk cId="673169972" sldId="258"/>
            <ac:spMk id="41" creationId="{40761ECD-D92B-46AE-82CA-640023D282F9}"/>
          </ac:spMkLst>
        </pc:spChg>
        <pc:spChg chg="add">
          <ac:chgData name="Rajkumar Dhanapal" userId="S::rdhanapal@my.harrisburgu.edu::023ae3f5-5de2-4952-9839-453235d408cd" providerId="AD" clId="Web-{CA25A782-FF76-0C23-852C-A4FABB1C5585}" dt="2020-12-09T16:18:55.838" v="1"/>
          <ac:spMkLst>
            <pc:docMk/>
            <pc:sldMk cId="673169972" sldId="258"/>
            <ac:spMk id="43" creationId="{9A928607-C55C-40FD-B2DF-6CD6A7226A71}"/>
          </ac:spMkLst>
        </pc:spChg>
        <pc:spChg chg="add">
          <ac:chgData name="Rajkumar Dhanapal" userId="S::rdhanapal@my.harrisburgu.edu::023ae3f5-5de2-4952-9839-453235d408cd" providerId="AD" clId="Web-{CA25A782-FF76-0C23-852C-A4FABB1C5585}" dt="2020-12-09T16:18:55.838" v="1"/>
          <ac:spMkLst>
            <pc:docMk/>
            <pc:sldMk cId="673169972" sldId="258"/>
            <ac:spMk id="45" creationId="{400A20C1-29A4-43E0-AB15-7931F76F8C2D}"/>
          </ac:spMkLst>
        </pc:spChg>
        <pc:grpChg chg="del">
          <ac:chgData name="Rajkumar Dhanapal" userId="S::rdhanapal@my.harrisburgu.edu::023ae3f5-5de2-4952-9839-453235d408cd" providerId="AD" clId="Web-{CA25A782-FF76-0C23-852C-A4FABB1C5585}" dt="2020-12-09T16:18:55.838" v="1"/>
          <ac:grpSpMkLst>
            <pc:docMk/>
            <pc:sldMk cId="673169972" sldId="258"/>
            <ac:grpSpMk id="8" creationId="{E9D059B6-ADD8-488A-B346-63289E90D13F}"/>
          </ac:grpSpMkLst>
        </pc:grpChg>
        <pc:grpChg chg="del">
          <ac:chgData name="Rajkumar Dhanapal" userId="S::rdhanapal@my.harrisburgu.edu::023ae3f5-5de2-4952-9839-453235d408cd" providerId="AD" clId="Web-{CA25A782-FF76-0C23-852C-A4FABB1C5585}" dt="2020-12-09T16:18:55.838" v="1"/>
          <ac:grpSpMkLst>
            <pc:docMk/>
            <pc:sldMk cId="673169972" sldId="258"/>
            <ac:grpSpMk id="18" creationId="{53D9B26A-5143-49A7-BA98-D871D5BD719A}"/>
          </ac:grpSpMkLst>
        </pc:grpChg>
        <pc:grpChg chg="add">
          <ac:chgData name="Rajkumar Dhanapal" userId="S::rdhanapal@my.harrisburgu.edu::023ae3f5-5de2-4952-9839-453235d408cd" providerId="AD" clId="Web-{CA25A782-FF76-0C23-852C-A4FABB1C5585}" dt="2020-12-09T16:18:55.838" v="1"/>
          <ac:grpSpMkLst>
            <pc:docMk/>
            <pc:sldMk cId="673169972" sldId="258"/>
            <ac:grpSpMk id="29" creationId="{E9D059B6-ADD8-488A-B346-63289E90D13F}"/>
          </ac:grpSpMkLst>
        </pc:grpChg>
      </pc:sldChg>
      <pc:sldChg chg="addSp delSp modSp">
        <pc:chgData name="Rajkumar Dhanapal" userId="S::rdhanapal@my.harrisburgu.edu::023ae3f5-5de2-4952-9839-453235d408cd" providerId="AD" clId="Web-{CA25A782-FF76-0C23-852C-A4FABB1C5585}" dt="2020-12-09T20:21:56.315" v="102" actId="14100"/>
        <pc:sldMkLst>
          <pc:docMk/>
          <pc:sldMk cId="2336921645" sldId="271"/>
        </pc:sldMkLst>
        <pc:picChg chg="del">
          <ac:chgData name="Rajkumar Dhanapal" userId="S::rdhanapal@my.harrisburgu.edu::023ae3f5-5de2-4952-9839-453235d408cd" providerId="AD" clId="Web-{CA25A782-FF76-0C23-852C-A4FABB1C5585}" dt="2020-12-09T16:46:44.853" v="79"/>
          <ac:picMkLst>
            <pc:docMk/>
            <pc:sldMk cId="2336921645" sldId="271"/>
            <ac:picMk id="3" creationId="{81FE2B7C-CC67-40B8-9642-467B119945A7}"/>
          </ac:picMkLst>
        </pc:picChg>
        <pc:picChg chg="add del mod ord">
          <ac:chgData name="Rajkumar Dhanapal" userId="S::rdhanapal@my.harrisburgu.edu::023ae3f5-5de2-4952-9839-453235d408cd" providerId="AD" clId="Web-{CA25A782-FF76-0C23-852C-A4FABB1C5585}" dt="2020-12-09T20:21:41.330" v="96"/>
          <ac:picMkLst>
            <pc:docMk/>
            <pc:sldMk cId="2336921645" sldId="271"/>
            <ac:picMk id="3" creationId="{D0313665-A247-48DA-9157-2617CBB1F05E}"/>
          </ac:picMkLst>
        </pc:picChg>
        <pc:picChg chg="add mod">
          <ac:chgData name="Rajkumar Dhanapal" userId="S::rdhanapal@my.harrisburgu.edu::023ae3f5-5de2-4952-9839-453235d408cd" providerId="AD" clId="Web-{CA25A782-FF76-0C23-852C-A4FABB1C5585}" dt="2020-12-09T20:19:54.594" v="95" actId="1076"/>
          <ac:picMkLst>
            <pc:docMk/>
            <pc:sldMk cId="2336921645" sldId="271"/>
            <ac:picMk id="5" creationId="{83E7F7F3-5D04-4DA6-8903-6FF87A41CE1A}"/>
          </ac:picMkLst>
        </pc:picChg>
        <pc:picChg chg="add mod ord">
          <ac:chgData name="Rajkumar Dhanapal" userId="S::rdhanapal@my.harrisburgu.edu::023ae3f5-5de2-4952-9839-453235d408cd" providerId="AD" clId="Web-{CA25A782-FF76-0C23-852C-A4FABB1C5585}" dt="2020-12-09T20:21:56.315" v="102" actId="14100"/>
          <ac:picMkLst>
            <pc:docMk/>
            <pc:sldMk cId="2336921645" sldId="271"/>
            <ac:picMk id="6" creationId="{56AA605B-8178-4240-B437-B55421629B3E}"/>
          </ac:picMkLst>
        </pc:picChg>
      </pc:sldChg>
    </pc:docChg>
  </pc:docChgLst>
  <pc:docChgLst>
    <pc:chgData name="Guest User" userId="S::urn:spo:anon#9e972c03ad75f5e0309285dd5c64b41f25bc993efeb1e2d855b5b2aaf637f385::" providerId="AD" clId="Web-{43A83B63-1159-8584-2F88-7CC09EBF4DCC}"/>
    <pc:docChg chg="modSld">
      <pc:chgData name="Guest User" userId="S::urn:spo:anon#9e972c03ad75f5e0309285dd5c64b41f25bc993efeb1e2d855b5b2aaf637f385::" providerId="AD" clId="Web-{43A83B63-1159-8584-2F88-7CC09EBF4DCC}" dt="2020-11-28T15:05:27.514" v="2" actId="20577"/>
      <pc:docMkLst>
        <pc:docMk/>
      </pc:docMkLst>
      <pc:sldChg chg="modSp">
        <pc:chgData name="Guest User" userId="S::urn:spo:anon#9e972c03ad75f5e0309285dd5c64b41f25bc993efeb1e2d855b5b2aaf637f385::" providerId="AD" clId="Web-{43A83B63-1159-8584-2F88-7CC09EBF4DCC}" dt="2020-11-28T15:05:26.249" v="0" actId="20577"/>
        <pc:sldMkLst>
          <pc:docMk/>
          <pc:sldMk cId="2338480398" sldId="260"/>
        </pc:sldMkLst>
        <pc:spChg chg="mod">
          <ac:chgData name="Guest User" userId="S::urn:spo:anon#9e972c03ad75f5e0309285dd5c64b41f25bc993efeb1e2d855b5b2aaf637f385::" providerId="AD" clId="Web-{43A83B63-1159-8584-2F88-7CC09EBF4DCC}" dt="2020-11-28T15:05:26.249" v="0" actId="20577"/>
          <ac:spMkLst>
            <pc:docMk/>
            <pc:sldMk cId="2338480398" sldId="260"/>
            <ac:spMk id="2" creationId="{8D61A586-4B61-47EA-9FC3-48ADE466BF14}"/>
          </ac:spMkLst>
        </pc:spChg>
      </pc:sldChg>
    </pc:docChg>
  </pc:docChgLst>
  <pc:docChgLst>
    <pc:chgData name="Arisara Kanaprasertkul" userId="S::akanaprasertkul@my.harrisburgu.edu::381e7a80-b5bf-4b78-8c11-2a6dce3a2508" providerId="AD" clId="Web-{7C19D146-8592-146D-ECFF-6626B3A79B4C}"/>
    <pc:docChg chg="modSld">
      <pc:chgData name="Arisara Kanaprasertkul" userId="S::akanaprasertkul@my.harrisburgu.edu::381e7a80-b5bf-4b78-8c11-2a6dce3a2508" providerId="AD" clId="Web-{7C19D146-8592-146D-ECFF-6626B3A79B4C}" dt="2020-12-04T12:42:54.725" v="25" actId="20577"/>
      <pc:docMkLst>
        <pc:docMk/>
      </pc:docMkLst>
      <pc:sldChg chg="modSp">
        <pc:chgData name="Arisara Kanaprasertkul" userId="S::akanaprasertkul@my.harrisburgu.edu::381e7a80-b5bf-4b78-8c11-2a6dce3a2508" providerId="AD" clId="Web-{7C19D146-8592-146D-ECFF-6626B3A79B4C}" dt="2020-12-04T12:42:53.412" v="23" actId="20577"/>
        <pc:sldMkLst>
          <pc:docMk/>
          <pc:sldMk cId="842364170" sldId="259"/>
        </pc:sldMkLst>
        <pc:spChg chg="mod">
          <ac:chgData name="Arisara Kanaprasertkul" userId="S::akanaprasertkul@my.harrisburgu.edu::381e7a80-b5bf-4b78-8c11-2a6dce3a2508" providerId="AD" clId="Web-{7C19D146-8592-146D-ECFF-6626B3A79B4C}" dt="2020-12-04T12:42:53.412" v="23" actId="20577"/>
          <ac:spMkLst>
            <pc:docMk/>
            <pc:sldMk cId="842364170" sldId="259"/>
            <ac:spMk id="2" creationId="{8D61A586-4B61-47EA-9FC3-48ADE466BF14}"/>
          </ac:spMkLst>
        </pc:spChg>
      </pc:sldChg>
    </pc:docChg>
  </pc:docChgLst>
  <pc:docChgLst>
    <pc:chgData name="Rajkumar Dhanapal" userId="S::rdhanapal@my.harrisburgu.edu::023ae3f5-5de2-4952-9839-453235d408cd" providerId="AD" clId="Web-{0A153048-B4D7-705A-7171-1162C8D04C85}"/>
    <pc:docChg chg="addSld modSld">
      <pc:chgData name="Rajkumar Dhanapal" userId="S::rdhanapal@my.harrisburgu.edu::023ae3f5-5de2-4952-9839-453235d408cd" providerId="AD" clId="Web-{0A153048-B4D7-705A-7171-1162C8D04C85}" dt="2020-12-10T16:37:09.473" v="33" actId="14100"/>
      <pc:docMkLst>
        <pc:docMk/>
      </pc:docMkLst>
      <pc:sldChg chg="modSp">
        <pc:chgData name="Rajkumar Dhanapal" userId="S::rdhanapal@my.harrisburgu.edu::023ae3f5-5de2-4952-9839-453235d408cd" providerId="AD" clId="Web-{0A153048-B4D7-705A-7171-1162C8D04C85}" dt="2020-12-10T16:37:09.473" v="33" actId="14100"/>
        <pc:sldMkLst>
          <pc:docMk/>
          <pc:sldMk cId="1276991472" sldId="273"/>
        </pc:sldMkLst>
        <pc:spChg chg="mod">
          <ac:chgData name="Rajkumar Dhanapal" userId="S::rdhanapal@my.harrisburgu.edu::023ae3f5-5de2-4952-9839-453235d408cd" providerId="AD" clId="Web-{0A153048-B4D7-705A-7171-1162C8D04C85}" dt="2020-12-10T16:36:19.395" v="29" actId="20577"/>
          <ac:spMkLst>
            <pc:docMk/>
            <pc:sldMk cId="1276991472" sldId="273"/>
            <ac:spMk id="9" creationId="{2B900FC2-9676-440B-A3D4-BC95F2229C95}"/>
          </ac:spMkLst>
        </pc:spChg>
        <pc:picChg chg="mod">
          <ac:chgData name="Rajkumar Dhanapal" userId="S::rdhanapal@my.harrisburgu.edu::023ae3f5-5de2-4952-9839-453235d408cd" providerId="AD" clId="Web-{0A153048-B4D7-705A-7171-1162C8D04C85}" dt="2020-12-10T16:37:09.473" v="33" actId="14100"/>
          <ac:picMkLst>
            <pc:docMk/>
            <pc:sldMk cId="1276991472" sldId="273"/>
            <ac:picMk id="7" creationId="{2823690A-4A55-4C76-9FE9-3A48E3A0B913}"/>
          </ac:picMkLst>
        </pc:picChg>
      </pc:sldChg>
      <pc:sldChg chg="addSp delSp modSp add replId">
        <pc:chgData name="Rajkumar Dhanapal" userId="S::rdhanapal@my.harrisburgu.edu::023ae3f5-5de2-4952-9839-453235d408cd" providerId="AD" clId="Web-{0A153048-B4D7-705A-7171-1162C8D04C85}" dt="2020-12-10T16:35:45.176" v="28" actId="1076"/>
        <pc:sldMkLst>
          <pc:docMk/>
          <pc:sldMk cId="3190563118" sldId="274"/>
        </pc:sldMkLst>
        <pc:spChg chg="add del mod">
          <ac:chgData name="Rajkumar Dhanapal" userId="S::rdhanapal@my.harrisburgu.edu::023ae3f5-5de2-4952-9839-453235d408cd" providerId="AD" clId="Web-{0A153048-B4D7-705A-7171-1162C8D04C85}" dt="2020-12-10T16:33:20.346" v="2"/>
          <ac:spMkLst>
            <pc:docMk/>
            <pc:sldMk cId="3190563118" sldId="274"/>
            <ac:spMk id="5" creationId="{83B84C29-CE84-47C0-8F75-7750EEF74E3D}"/>
          </ac:spMkLst>
        </pc:spChg>
        <pc:spChg chg="del">
          <ac:chgData name="Rajkumar Dhanapal" userId="S::rdhanapal@my.harrisburgu.edu::023ae3f5-5de2-4952-9839-453235d408cd" providerId="AD" clId="Web-{0A153048-B4D7-705A-7171-1162C8D04C85}" dt="2020-12-10T16:33:24.456" v="6"/>
          <ac:spMkLst>
            <pc:docMk/>
            <pc:sldMk cId="3190563118" sldId="274"/>
            <ac:spMk id="8" creationId="{9C58140A-22DE-460C-B340-6523A46D6C7D}"/>
          </ac:spMkLst>
        </pc:spChg>
        <pc:spChg chg="del">
          <ac:chgData name="Rajkumar Dhanapal" userId="S::rdhanapal@my.harrisburgu.edu::023ae3f5-5de2-4952-9839-453235d408cd" providerId="AD" clId="Web-{0A153048-B4D7-705A-7171-1162C8D04C85}" dt="2020-12-10T16:33:21.753" v="5"/>
          <ac:spMkLst>
            <pc:docMk/>
            <pc:sldMk cId="3190563118" sldId="274"/>
            <ac:spMk id="9" creationId="{2B900FC2-9676-440B-A3D4-BC95F2229C95}"/>
          </ac:spMkLst>
        </pc:spChg>
        <pc:spChg chg="del">
          <ac:chgData name="Rajkumar Dhanapal" userId="S::rdhanapal@my.harrisburgu.edu::023ae3f5-5de2-4952-9839-453235d408cd" providerId="AD" clId="Web-{0A153048-B4D7-705A-7171-1162C8D04C85}" dt="2020-12-10T16:33:21.737" v="4"/>
          <ac:spMkLst>
            <pc:docMk/>
            <pc:sldMk cId="3190563118" sldId="274"/>
            <ac:spMk id="10" creationId="{368AE9CA-DBD8-4F1A-AEDE-DA4DA0FC4432}"/>
          </ac:spMkLst>
        </pc:spChg>
        <pc:spChg chg="del">
          <ac:chgData name="Rajkumar Dhanapal" userId="S::rdhanapal@my.harrisburgu.edu::023ae3f5-5de2-4952-9839-453235d408cd" providerId="AD" clId="Web-{0A153048-B4D7-705A-7171-1162C8D04C85}" dt="2020-12-10T16:33:21.737" v="3"/>
          <ac:spMkLst>
            <pc:docMk/>
            <pc:sldMk cId="3190563118" sldId="274"/>
            <ac:spMk id="11" creationId="{80E933F3-560B-4DB3-84AC-30EEAA468B5C}"/>
          </ac:spMkLst>
        </pc:spChg>
        <pc:picChg chg="add mod">
          <ac:chgData name="Rajkumar Dhanapal" userId="S::rdhanapal@my.harrisburgu.edu::023ae3f5-5de2-4952-9839-453235d408cd" providerId="AD" clId="Web-{0A153048-B4D7-705A-7171-1162C8D04C85}" dt="2020-12-10T16:35:32.566" v="25" actId="1076"/>
          <ac:picMkLst>
            <pc:docMk/>
            <pc:sldMk cId="3190563118" sldId="274"/>
            <ac:picMk id="6" creationId="{0748E6EA-DAC4-4338-AD73-5F6C64A3818E}"/>
          </ac:picMkLst>
        </pc:picChg>
        <pc:picChg chg="del">
          <ac:chgData name="Rajkumar Dhanapal" userId="S::rdhanapal@my.harrisburgu.edu::023ae3f5-5de2-4952-9839-453235d408cd" providerId="AD" clId="Web-{0A153048-B4D7-705A-7171-1162C8D04C85}" dt="2020-12-10T16:33:15.409" v="1"/>
          <ac:picMkLst>
            <pc:docMk/>
            <pc:sldMk cId="3190563118" sldId="274"/>
            <ac:picMk id="7" creationId="{2823690A-4A55-4C76-9FE9-3A48E3A0B913}"/>
          </ac:picMkLst>
        </pc:picChg>
        <pc:picChg chg="add mod">
          <ac:chgData name="Rajkumar Dhanapal" userId="S::rdhanapal@my.harrisburgu.edu::023ae3f5-5de2-4952-9839-453235d408cd" providerId="AD" clId="Web-{0A153048-B4D7-705A-7171-1162C8D04C85}" dt="2020-12-10T16:34:44.581" v="20" actId="1076"/>
          <ac:picMkLst>
            <pc:docMk/>
            <pc:sldMk cId="3190563118" sldId="274"/>
            <ac:picMk id="12" creationId="{534A358E-231C-4F31-88E7-717AF8B37AF7}"/>
          </ac:picMkLst>
        </pc:picChg>
        <pc:picChg chg="add mod ord">
          <ac:chgData name="Rajkumar Dhanapal" userId="S::rdhanapal@my.harrisburgu.edu::023ae3f5-5de2-4952-9839-453235d408cd" providerId="AD" clId="Web-{0A153048-B4D7-705A-7171-1162C8D04C85}" dt="2020-12-10T16:35:45.176" v="28" actId="1076"/>
          <ac:picMkLst>
            <pc:docMk/>
            <pc:sldMk cId="3190563118" sldId="274"/>
            <ac:picMk id="13" creationId="{9B822653-A9AA-4FEF-BF22-BDD75F012CDC}"/>
          </ac:picMkLst>
        </pc:picChg>
      </pc:sldChg>
    </pc:docChg>
  </pc:docChgLst>
  <pc:docChgLst>
    <pc:chgData name="Rajkumar Dhanapal" userId="S::rdhanapal@my.harrisburgu.edu::023ae3f5-5de2-4952-9839-453235d408cd" providerId="AD" clId="Web-{73DF8681-A0FD-A311-6162-54D0390C9911}"/>
    <pc:docChg chg="addSld modSld sldOrd">
      <pc:chgData name="Rajkumar Dhanapal" userId="S::rdhanapal@my.harrisburgu.edu::023ae3f5-5de2-4952-9839-453235d408cd" providerId="AD" clId="Web-{73DF8681-A0FD-A311-6162-54D0390C9911}" dt="2020-12-09T00:32:42.253" v="969" actId="20577"/>
      <pc:docMkLst>
        <pc:docMk/>
      </pc:docMkLst>
      <pc:sldChg chg="addSp delSp modSp">
        <pc:chgData name="Rajkumar Dhanapal" userId="S::rdhanapal@my.harrisburgu.edu::023ae3f5-5de2-4952-9839-453235d408cd" providerId="AD" clId="Web-{73DF8681-A0FD-A311-6162-54D0390C9911}" dt="2020-12-08T22:51:05.714" v="80" actId="14100"/>
        <pc:sldMkLst>
          <pc:docMk/>
          <pc:sldMk cId="1465769051" sldId="261"/>
        </pc:sldMkLst>
        <pc:spChg chg="add del mod">
          <ac:chgData name="Rajkumar Dhanapal" userId="S::rdhanapal@my.harrisburgu.edu::023ae3f5-5de2-4952-9839-453235d408cd" providerId="AD" clId="Web-{73DF8681-A0FD-A311-6162-54D0390C9911}" dt="2020-12-08T22:44:15.470" v="46"/>
          <ac:spMkLst>
            <pc:docMk/>
            <pc:sldMk cId="1465769051" sldId="261"/>
            <ac:spMk id="8" creationId="{4B7442A5-3BC6-4A18-804D-DAD2BDDD6510}"/>
          </ac:spMkLst>
        </pc:spChg>
        <pc:spChg chg="add del mod">
          <ac:chgData name="Rajkumar Dhanapal" userId="S::rdhanapal@my.harrisburgu.edu::023ae3f5-5de2-4952-9839-453235d408cd" providerId="AD" clId="Web-{73DF8681-A0FD-A311-6162-54D0390C9911}" dt="2020-12-08T22:45:17.971" v="57"/>
          <ac:spMkLst>
            <pc:docMk/>
            <pc:sldMk cId="1465769051" sldId="261"/>
            <ac:spMk id="9" creationId="{A9DDBC1A-F8E4-47EF-B4E8-39105D1EF504}"/>
          </ac:spMkLst>
        </pc:spChg>
        <pc:spChg chg="add del mod">
          <ac:chgData name="Rajkumar Dhanapal" userId="S::rdhanapal@my.harrisburgu.edu::023ae3f5-5de2-4952-9839-453235d408cd" providerId="AD" clId="Web-{73DF8681-A0FD-A311-6162-54D0390C9911}" dt="2020-12-08T22:48:34.648" v="68"/>
          <ac:spMkLst>
            <pc:docMk/>
            <pc:sldMk cId="1465769051" sldId="261"/>
            <ac:spMk id="12" creationId="{C871BA21-2DF0-43A9-A51C-5E632ACF0945}"/>
          </ac:spMkLst>
        </pc:spChg>
        <pc:spChg chg="add mod">
          <ac:chgData name="Rajkumar Dhanapal" userId="S::rdhanapal@my.harrisburgu.edu::023ae3f5-5de2-4952-9839-453235d408cd" providerId="AD" clId="Web-{73DF8681-A0FD-A311-6162-54D0390C9911}" dt="2020-12-08T22:49:25.290" v="76"/>
          <ac:spMkLst>
            <pc:docMk/>
            <pc:sldMk cId="1465769051" sldId="261"/>
            <ac:spMk id="13" creationId="{19955FC6-B2B5-4F1D-8D64-1E627EC76137}"/>
          </ac:spMkLst>
        </pc:spChg>
        <pc:picChg chg="add del mod">
          <ac:chgData name="Rajkumar Dhanapal" userId="S::rdhanapal@my.harrisburgu.edu::023ae3f5-5de2-4952-9839-453235d408cd" providerId="AD" clId="Web-{73DF8681-A0FD-A311-6162-54D0390C9911}" dt="2020-12-08T22:50:55.870" v="77"/>
          <ac:picMkLst>
            <pc:docMk/>
            <pc:sldMk cId="1465769051" sldId="261"/>
            <ac:picMk id="3" creationId="{0908BEB6-0CF9-42AF-8B9F-BECB1B558169}"/>
          </ac:picMkLst>
        </pc:picChg>
        <pc:picChg chg="mod">
          <ac:chgData name="Rajkumar Dhanapal" userId="S::rdhanapal@my.harrisburgu.edu::023ae3f5-5de2-4952-9839-453235d408cd" providerId="AD" clId="Web-{73DF8681-A0FD-A311-6162-54D0390C9911}" dt="2020-12-08T16:53:42.300" v="27" actId="14100"/>
          <ac:picMkLst>
            <pc:docMk/>
            <pc:sldMk cId="1465769051" sldId="261"/>
            <ac:picMk id="5" creationId="{973D4B16-71B7-468F-ABA3-6B5CAC95BE15}"/>
          </ac:picMkLst>
        </pc:picChg>
        <pc:picChg chg="del mod modCrop">
          <ac:chgData name="Rajkumar Dhanapal" userId="S::rdhanapal@my.harrisburgu.edu::023ae3f5-5de2-4952-9839-453235d408cd" providerId="AD" clId="Web-{73DF8681-A0FD-A311-6162-54D0390C9911}" dt="2020-12-08T22:43:21.625" v="38"/>
          <ac:picMkLst>
            <pc:docMk/>
            <pc:sldMk cId="1465769051" sldId="261"/>
            <ac:picMk id="6" creationId="{F5CB5B77-F21F-43FB-B350-3FA72FD44EB5}"/>
          </ac:picMkLst>
        </pc:picChg>
        <pc:picChg chg="add mod modCrop">
          <ac:chgData name="Rajkumar Dhanapal" userId="S::rdhanapal@my.harrisburgu.edu::023ae3f5-5de2-4952-9839-453235d408cd" providerId="AD" clId="Web-{73DF8681-A0FD-A311-6162-54D0390C9911}" dt="2020-12-08T22:43:41.516" v="42"/>
          <ac:picMkLst>
            <pc:docMk/>
            <pc:sldMk cId="1465769051" sldId="261"/>
            <ac:picMk id="7" creationId="{C53D5F41-2BB0-4A42-9029-871E5BCD0AA9}"/>
          </ac:picMkLst>
        </pc:picChg>
        <pc:picChg chg="add mod">
          <ac:chgData name="Rajkumar Dhanapal" userId="S::rdhanapal@my.harrisburgu.edu::023ae3f5-5de2-4952-9839-453235d408cd" providerId="AD" clId="Web-{73DF8681-A0FD-A311-6162-54D0390C9911}" dt="2020-12-08T22:51:05.714" v="80" actId="14100"/>
          <ac:picMkLst>
            <pc:docMk/>
            <pc:sldMk cId="1465769051" sldId="261"/>
            <ac:picMk id="14" creationId="{79367D1F-914D-4591-9D1D-23A645B91D3D}"/>
          </ac:picMkLst>
        </pc:picChg>
        <pc:cxnChg chg="add del">
          <ac:chgData name="Rajkumar Dhanapal" userId="S::rdhanapal@my.harrisburgu.edu::023ae3f5-5de2-4952-9839-453235d408cd" providerId="AD" clId="Web-{73DF8681-A0FD-A311-6162-54D0390C9911}" dt="2020-12-08T22:45:31.909" v="59"/>
          <ac:cxnSpMkLst>
            <pc:docMk/>
            <pc:sldMk cId="1465769051" sldId="261"/>
            <ac:cxnSpMk id="10" creationId="{5ECB7075-B3BD-4672-ACED-308A5BB9BFF7}"/>
          </ac:cxnSpMkLst>
        </pc:cxnChg>
        <pc:cxnChg chg="add del mod">
          <ac:chgData name="Rajkumar Dhanapal" userId="S::rdhanapal@my.harrisburgu.edu::023ae3f5-5de2-4952-9839-453235d408cd" providerId="AD" clId="Web-{73DF8681-A0FD-A311-6162-54D0390C9911}" dt="2020-12-08T22:45:55.332" v="62"/>
          <ac:cxnSpMkLst>
            <pc:docMk/>
            <pc:sldMk cId="1465769051" sldId="261"/>
            <ac:cxnSpMk id="11" creationId="{7DC0C586-2154-40AC-B0FA-D243DA74C471}"/>
          </ac:cxnSpMkLst>
        </pc:cxnChg>
      </pc:sldChg>
      <pc:sldChg chg="addSp delSp modSp">
        <pc:chgData name="Rajkumar Dhanapal" userId="S::rdhanapal@my.harrisburgu.edu::023ae3f5-5de2-4952-9839-453235d408cd" providerId="AD" clId="Web-{73DF8681-A0FD-A311-6162-54D0390C9911}" dt="2020-12-09T00:27:43.575" v="757" actId="14100"/>
        <pc:sldMkLst>
          <pc:docMk/>
          <pc:sldMk cId="2467250892" sldId="262"/>
        </pc:sldMkLst>
        <pc:spChg chg="del">
          <ac:chgData name="Rajkumar Dhanapal" userId="S::rdhanapal@my.harrisburgu.edu::023ae3f5-5de2-4952-9839-453235d408cd" providerId="AD" clId="Web-{73DF8681-A0FD-A311-6162-54D0390C9911}" dt="2020-12-09T00:26:10.636" v="755"/>
          <ac:spMkLst>
            <pc:docMk/>
            <pc:sldMk cId="2467250892" sldId="262"/>
            <ac:spMk id="3" creationId="{7E1A7E49-B9B4-43CF-B04F-85F920DA0930}"/>
          </ac:spMkLst>
        </pc:spChg>
        <pc:picChg chg="add mod ord">
          <ac:chgData name="Rajkumar Dhanapal" userId="S::rdhanapal@my.harrisburgu.edu::023ae3f5-5de2-4952-9839-453235d408cd" providerId="AD" clId="Web-{73DF8681-A0FD-A311-6162-54D0390C9911}" dt="2020-12-09T00:27:43.575" v="757" actId="14100"/>
          <ac:picMkLst>
            <pc:docMk/>
            <pc:sldMk cId="2467250892" sldId="262"/>
            <ac:picMk id="5" creationId="{C85E1D57-9D13-45CE-8CBC-3A52F6B0F343}"/>
          </ac:picMkLst>
        </pc:picChg>
      </pc:sldChg>
      <pc:sldChg chg="modSp ord">
        <pc:chgData name="Rajkumar Dhanapal" userId="S::rdhanapal@my.harrisburgu.edu::023ae3f5-5de2-4952-9839-453235d408cd" providerId="AD" clId="Web-{73DF8681-A0FD-A311-6162-54D0390C9911}" dt="2020-12-09T00:32:42.253" v="968" actId="20577"/>
        <pc:sldMkLst>
          <pc:docMk/>
          <pc:sldMk cId="1619420206" sldId="264"/>
        </pc:sldMkLst>
        <pc:spChg chg="mod">
          <ac:chgData name="Rajkumar Dhanapal" userId="S::rdhanapal@my.harrisburgu.edu::023ae3f5-5de2-4952-9839-453235d408cd" providerId="AD" clId="Web-{73DF8681-A0FD-A311-6162-54D0390C9911}" dt="2020-12-09T00:32:42.253" v="968" actId="20577"/>
          <ac:spMkLst>
            <pc:docMk/>
            <pc:sldMk cId="1619420206" sldId="264"/>
            <ac:spMk id="3" creationId="{7E1A7E49-B9B4-43CF-B04F-85F920DA0930}"/>
          </ac:spMkLst>
        </pc:spChg>
      </pc:sldChg>
      <pc:sldChg chg="addSp delSp modSp add replId">
        <pc:chgData name="Rajkumar Dhanapal" userId="S::rdhanapal@my.harrisburgu.edu::023ae3f5-5de2-4952-9839-453235d408cd" providerId="AD" clId="Web-{73DF8681-A0FD-A311-6162-54D0390C9911}" dt="2020-12-08T22:59:04.475" v="499" actId="1076"/>
        <pc:sldMkLst>
          <pc:docMk/>
          <pc:sldMk cId="3398523755" sldId="266"/>
        </pc:sldMkLst>
        <pc:spChg chg="add mod">
          <ac:chgData name="Rajkumar Dhanapal" userId="S::rdhanapal@my.harrisburgu.edu::023ae3f5-5de2-4952-9839-453235d408cd" providerId="AD" clId="Web-{73DF8681-A0FD-A311-6162-54D0390C9911}" dt="2020-12-08T22:59:04.475" v="499" actId="1076"/>
          <ac:spMkLst>
            <pc:docMk/>
            <pc:sldMk cId="3398523755" sldId="266"/>
            <ac:spMk id="8" creationId="{FF56A909-AB42-435F-9869-B870C58089E1}"/>
          </ac:spMkLst>
        </pc:spChg>
        <pc:picChg chg="del">
          <ac:chgData name="Rajkumar Dhanapal" userId="S::rdhanapal@my.harrisburgu.edu::023ae3f5-5de2-4952-9839-453235d408cd" providerId="AD" clId="Web-{73DF8681-A0FD-A311-6162-54D0390C9911}" dt="2020-12-08T16:54:33.803" v="34"/>
          <ac:picMkLst>
            <pc:docMk/>
            <pc:sldMk cId="3398523755" sldId="266"/>
            <ac:picMk id="3" creationId="{0908BEB6-0CF9-42AF-8B9F-BECB1B558169}"/>
          </ac:picMkLst>
        </pc:picChg>
        <pc:picChg chg="del">
          <ac:chgData name="Rajkumar Dhanapal" userId="S::rdhanapal@my.harrisburgu.edu::023ae3f5-5de2-4952-9839-453235d408cd" providerId="AD" clId="Web-{73DF8681-A0FD-A311-6162-54D0390C9911}" dt="2020-12-08T16:54:32.474" v="32"/>
          <ac:picMkLst>
            <pc:docMk/>
            <pc:sldMk cId="3398523755" sldId="266"/>
            <ac:picMk id="5" creationId="{973D4B16-71B7-468F-ABA3-6B5CAC95BE15}"/>
          </ac:picMkLst>
        </pc:picChg>
        <pc:picChg chg="del">
          <ac:chgData name="Rajkumar Dhanapal" userId="S::rdhanapal@my.harrisburgu.edu::023ae3f5-5de2-4952-9839-453235d408cd" providerId="AD" clId="Web-{73DF8681-A0FD-A311-6162-54D0390C9911}" dt="2020-12-08T16:54:33.256" v="33"/>
          <ac:picMkLst>
            <pc:docMk/>
            <pc:sldMk cId="3398523755" sldId="266"/>
            <ac:picMk id="6" creationId="{F5CB5B77-F21F-43FB-B350-3FA72FD44EB5}"/>
          </ac:picMkLst>
        </pc:picChg>
      </pc:sldChg>
      <pc:sldChg chg="addSp delSp modSp add replId">
        <pc:chgData name="Rajkumar Dhanapal" userId="S::rdhanapal@my.harrisburgu.edu::023ae3f5-5de2-4952-9839-453235d408cd" providerId="AD" clId="Web-{73DF8681-A0FD-A311-6162-54D0390C9911}" dt="2020-12-09T00:16:24.531" v="754"/>
        <pc:sldMkLst>
          <pc:docMk/>
          <pc:sldMk cId="2047899200" sldId="267"/>
        </pc:sldMkLst>
        <pc:spChg chg="add del mod">
          <ac:chgData name="Rajkumar Dhanapal" userId="S::rdhanapal@my.harrisburgu.edu::023ae3f5-5de2-4952-9839-453235d408cd" providerId="AD" clId="Web-{73DF8681-A0FD-A311-6162-54D0390C9911}" dt="2020-12-08T23:03:00.184" v="502"/>
          <ac:spMkLst>
            <pc:docMk/>
            <pc:sldMk cId="2047899200" sldId="267"/>
            <ac:spMk id="5" creationId="{8EB7E17D-87A9-4A40-A220-80E93BD669CE}"/>
          </ac:spMkLst>
        </pc:spChg>
        <pc:spChg chg="del">
          <ac:chgData name="Rajkumar Dhanapal" userId="S::rdhanapal@my.harrisburgu.edu::023ae3f5-5de2-4952-9839-453235d408cd" providerId="AD" clId="Web-{73DF8681-A0FD-A311-6162-54D0390C9911}" dt="2020-12-08T22:59:11.928" v="501"/>
          <ac:spMkLst>
            <pc:docMk/>
            <pc:sldMk cId="2047899200" sldId="267"/>
            <ac:spMk id="8" creationId="{FF56A909-AB42-435F-9869-B870C58089E1}"/>
          </ac:spMkLst>
        </pc:spChg>
        <pc:spChg chg="add mod">
          <ac:chgData name="Rajkumar Dhanapal" userId="S::rdhanapal@my.harrisburgu.edu::023ae3f5-5de2-4952-9839-453235d408cd" providerId="AD" clId="Web-{73DF8681-A0FD-A311-6162-54D0390C9911}" dt="2020-12-09T00:14:20.966" v="729" actId="1076"/>
          <ac:spMkLst>
            <pc:docMk/>
            <pc:sldMk cId="2047899200" sldId="267"/>
            <ac:spMk id="10" creationId="{ECB53631-4C7F-4275-A3C6-0C4E45300B46}"/>
          </ac:spMkLst>
        </pc:spChg>
        <pc:spChg chg="add mod">
          <ac:chgData name="Rajkumar Dhanapal" userId="S::rdhanapal@my.harrisburgu.edu::023ae3f5-5de2-4952-9839-453235d408cd" providerId="AD" clId="Web-{73DF8681-A0FD-A311-6162-54D0390C9911}" dt="2020-12-09T00:14:16.606" v="728" actId="1076"/>
          <ac:spMkLst>
            <pc:docMk/>
            <pc:sldMk cId="2047899200" sldId="267"/>
            <ac:spMk id="11" creationId="{0B1624EA-40B6-458D-AC01-E244601E283A}"/>
          </ac:spMkLst>
        </pc:spChg>
        <pc:spChg chg="add mod">
          <ac:chgData name="Rajkumar Dhanapal" userId="S::rdhanapal@my.harrisburgu.edu::023ae3f5-5de2-4952-9839-453235d408cd" providerId="AD" clId="Web-{73DF8681-A0FD-A311-6162-54D0390C9911}" dt="2020-12-09T00:14:22.653" v="730" actId="1076"/>
          <ac:spMkLst>
            <pc:docMk/>
            <pc:sldMk cId="2047899200" sldId="267"/>
            <ac:spMk id="12" creationId="{FCB35842-E01A-4991-91B4-27CA9D159C29}"/>
          </ac:spMkLst>
        </pc:spChg>
        <pc:spChg chg="add mod">
          <ac:chgData name="Rajkumar Dhanapal" userId="S::rdhanapal@my.harrisburgu.edu::023ae3f5-5de2-4952-9839-453235d408cd" providerId="AD" clId="Web-{73DF8681-A0FD-A311-6162-54D0390C9911}" dt="2020-12-08T23:45:17.826" v="705" actId="1076"/>
          <ac:spMkLst>
            <pc:docMk/>
            <pc:sldMk cId="2047899200" sldId="267"/>
            <ac:spMk id="13" creationId="{96CC6DF5-0413-4972-A296-6EE40C0544D6}"/>
          </ac:spMkLst>
        </pc:spChg>
        <pc:spChg chg="add del">
          <ac:chgData name="Rajkumar Dhanapal" userId="S::rdhanapal@my.harrisburgu.edu::023ae3f5-5de2-4952-9839-453235d408cd" providerId="AD" clId="Web-{73DF8681-A0FD-A311-6162-54D0390C9911}" dt="2020-12-08T23:45:27.342" v="707"/>
          <ac:spMkLst>
            <pc:docMk/>
            <pc:sldMk cId="2047899200" sldId="267"/>
            <ac:spMk id="14" creationId="{C412AE83-87DA-4FA5-97CF-10D5FAC997E0}"/>
          </ac:spMkLst>
        </pc:spChg>
        <pc:spChg chg="add mod">
          <ac:chgData name="Rajkumar Dhanapal" userId="S::rdhanapal@my.harrisburgu.edu::023ae3f5-5de2-4952-9839-453235d408cd" providerId="AD" clId="Web-{73DF8681-A0FD-A311-6162-54D0390C9911}" dt="2020-12-09T00:15:08.482" v="743" actId="1076"/>
          <ac:spMkLst>
            <pc:docMk/>
            <pc:sldMk cId="2047899200" sldId="267"/>
            <ac:spMk id="15" creationId="{516C519C-84EA-4DBC-8B62-5DD8520928FB}"/>
          </ac:spMkLst>
        </pc:spChg>
        <pc:picChg chg="add mod">
          <ac:chgData name="Rajkumar Dhanapal" userId="S::rdhanapal@my.harrisburgu.edu::023ae3f5-5de2-4952-9839-453235d408cd" providerId="AD" clId="Web-{73DF8681-A0FD-A311-6162-54D0390C9911}" dt="2020-12-08T23:44:28.918" v="635" actId="1076"/>
          <ac:picMkLst>
            <pc:docMk/>
            <pc:sldMk cId="2047899200" sldId="267"/>
            <ac:picMk id="3" creationId="{E1E785DD-3497-45A4-8953-09607C1DD478}"/>
          </ac:picMkLst>
        </pc:picChg>
        <pc:picChg chg="add mod">
          <ac:chgData name="Rajkumar Dhanapal" userId="S::rdhanapal@my.harrisburgu.edu::023ae3f5-5de2-4952-9839-453235d408cd" providerId="AD" clId="Web-{73DF8681-A0FD-A311-6162-54D0390C9911}" dt="2020-12-08T23:44:28.903" v="634" actId="1076"/>
          <ac:picMkLst>
            <pc:docMk/>
            <pc:sldMk cId="2047899200" sldId="267"/>
            <ac:picMk id="5" creationId="{66BCACEB-D30C-48ED-8E72-295F6760E3A5}"/>
          </ac:picMkLst>
        </pc:picChg>
        <pc:picChg chg="add mod ord">
          <ac:chgData name="Rajkumar Dhanapal" userId="S::rdhanapal@my.harrisburgu.edu::023ae3f5-5de2-4952-9839-453235d408cd" providerId="AD" clId="Web-{73DF8681-A0FD-A311-6162-54D0390C9911}" dt="2020-12-08T23:44:33.809" v="638" actId="1076"/>
          <ac:picMkLst>
            <pc:docMk/>
            <pc:sldMk cId="2047899200" sldId="267"/>
            <ac:picMk id="6" creationId="{905E5559-A76C-4479-8E4A-64127D2ED997}"/>
          </ac:picMkLst>
        </pc:picChg>
        <pc:picChg chg="add mod">
          <ac:chgData name="Rajkumar Dhanapal" userId="S::rdhanapal@my.harrisburgu.edu::023ae3f5-5de2-4952-9839-453235d408cd" providerId="AD" clId="Web-{73DF8681-A0FD-A311-6162-54D0390C9911}" dt="2020-12-08T23:44:28.918" v="636" actId="1076"/>
          <ac:picMkLst>
            <pc:docMk/>
            <pc:sldMk cId="2047899200" sldId="267"/>
            <ac:picMk id="7" creationId="{ABD34ED2-88CF-449D-AED9-7A253BA16050}"/>
          </ac:picMkLst>
        </pc:picChg>
        <pc:picChg chg="add mod">
          <ac:chgData name="Rajkumar Dhanapal" userId="S::rdhanapal@my.harrisburgu.edu::023ae3f5-5de2-4952-9839-453235d408cd" providerId="AD" clId="Web-{73DF8681-A0FD-A311-6162-54D0390C9911}" dt="2020-12-08T23:44:33.793" v="637" actId="1076"/>
          <ac:picMkLst>
            <pc:docMk/>
            <pc:sldMk cId="2047899200" sldId="267"/>
            <ac:picMk id="8" creationId="{B24929B8-DA70-4D02-AF80-FEFF241EBF18}"/>
          </ac:picMkLst>
        </pc:picChg>
        <pc:picChg chg="add mod">
          <ac:chgData name="Rajkumar Dhanapal" userId="S::rdhanapal@my.harrisburgu.edu::023ae3f5-5de2-4952-9839-453235d408cd" providerId="AD" clId="Web-{73DF8681-A0FD-A311-6162-54D0390C9911}" dt="2020-12-08T23:44:33.825" v="639" actId="1076"/>
          <ac:picMkLst>
            <pc:docMk/>
            <pc:sldMk cId="2047899200" sldId="267"/>
            <ac:picMk id="9" creationId="{6C53375B-0FBE-413C-8E90-0A0DA67E1627}"/>
          </ac:picMkLst>
        </pc:picChg>
        <pc:cxnChg chg="add del mod">
          <ac:chgData name="Rajkumar Dhanapal" userId="S::rdhanapal@my.harrisburgu.edu::023ae3f5-5de2-4952-9839-453235d408cd" providerId="AD" clId="Web-{73DF8681-A0FD-A311-6162-54D0390C9911}" dt="2020-12-09T00:16:24.531" v="754"/>
          <ac:cxnSpMkLst>
            <pc:docMk/>
            <pc:sldMk cId="2047899200" sldId="267"/>
            <ac:cxnSpMk id="14" creationId="{8DCCA103-DF1A-48E1-872F-85F119BE4FA4}"/>
          </ac:cxnSpMkLst>
        </pc:cxnChg>
      </pc:sldChg>
      <pc:sldChg chg="add replId">
        <pc:chgData name="Rajkumar Dhanapal" userId="S::rdhanapal@my.harrisburgu.edu::023ae3f5-5de2-4952-9839-453235d408cd" providerId="AD" clId="Web-{73DF8681-A0FD-A311-6162-54D0390C9911}" dt="2020-12-09T00:27:50.013" v="758"/>
        <pc:sldMkLst>
          <pc:docMk/>
          <pc:sldMk cId="2300586250" sldId="268"/>
        </pc:sldMkLst>
      </pc:sldChg>
      <pc:sldChg chg="add replId">
        <pc:chgData name="Rajkumar Dhanapal" userId="S::rdhanapal@my.harrisburgu.edu::023ae3f5-5de2-4952-9839-453235d408cd" providerId="AD" clId="Web-{73DF8681-A0FD-A311-6162-54D0390C9911}" dt="2020-12-09T00:27:52.404" v="759"/>
        <pc:sldMkLst>
          <pc:docMk/>
          <pc:sldMk cId="4174191388" sldId="269"/>
        </pc:sldMkLst>
      </pc:sldChg>
      <pc:sldChg chg="add replId">
        <pc:chgData name="Rajkumar Dhanapal" userId="S::rdhanapal@my.harrisburgu.edu::023ae3f5-5de2-4952-9839-453235d408cd" providerId="AD" clId="Web-{73DF8681-A0FD-A311-6162-54D0390C9911}" dt="2020-12-09T00:27:54.075" v="760"/>
        <pc:sldMkLst>
          <pc:docMk/>
          <pc:sldMk cId="1974556616" sldId="270"/>
        </pc:sldMkLst>
      </pc:sldChg>
    </pc:docChg>
  </pc:docChgLst>
  <pc:docChgLst>
    <pc:chgData name="Rajkumar Dhanapal" userId="S::rdhanapal@my.harrisburgu.edu::023ae3f5-5de2-4952-9839-453235d408cd" providerId="AD" clId="Web-{8C68389F-DFA5-11DA-EB7F-35E188392113}"/>
    <pc:docChg chg="modSld">
      <pc:chgData name="Rajkumar Dhanapal" userId="S::rdhanapal@my.harrisburgu.edu::023ae3f5-5de2-4952-9839-453235d408cd" providerId="AD" clId="Web-{8C68389F-DFA5-11DA-EB7F-35E188392113}" dt="2020-12-08T16:37:43.005" v="1059" actId="1076"/>
      <pc:docMkLst>
        <pc:docMk/>
      </pc:docMkLst>
      <pc:sldChg chg="modSp">
        <pc:chgData name="Rajkumar Dhanapal" userId="S::rdhanapal@my.harrisburgu.edu::023ae3f5-5de2-4952-9839-453235d408cd" providerId="AD" clId="Web-{8C68389F-DFA5-11DA-EB7F-35E188392113}" dt="2020-12-08T16:31:25.020" v="1037" actId="20577"/>
        <pc:sldMkLst>
          <pc:docMk/>
          <pc:sldMk cId="842364170" sldId="259"/>
        </pc:sldMkLst>
        <pc:spChg chg="mod">
          <ac:chgData name="Rajkumar Dhanapal" userId="S::rdhanapal@my.harrisburgu.edu::023ae3f5-5de2-4952-9839-453235d408cd" providerId="AD" clId="Web-{8C68389F-DFA5-11DA-EB7F-35E188392113}" dt="2020-12-08T16:31:25.020" v="1037" actId="20577"/>
          <ac:spMkLst>
            <pc:docMk/>
            <pc:sldMk cId="842364170" sldId="259"/>
            <ac:spMk id="3" creationId="{7E1A7E49-B9B4-43CF-B04F-85F920DA0930}"/>
          </ac:spMkLst>
        </pc:spChg>
      </pc:sldChg>
      <pc:sldChg chg="modSp">
        <pc:chgData name="Rajkumar Dhanapal" userId="S::rdhanapal@my.harrisburgu.edu::023ae3f5-5de2-4952-9839-453235d408cd" providerId="AD" clId="Web-{8C68389F-DFA5-11DA-EB7F-35E188392113}" dt="2020-12-08T16:31:40.506" v="1044" actId="20577"/>
        <pc:sldMkLst>
          <pc:docMk/>
          <pc:sldMk cId="2338480398" sldId="260"/>
        </pc:sldMkLst>
        <pc:spChg chg="mod">
          <ac:chgData name="Rajkumar Dhanapal" userId="S::rdhanapal@my.harrisburgu.edu::023ae3f5-5de2-4952-9839-453235d408cd" providerId="AD" clId="Web-{8C68389F-DFA5-11DA-EB7F-35E188392113}" dt="2020-12-08T16:31:40.506" v="1044" actId="20577"/>
          <ac:spMkLst>
            <pc:docMk/>
            <pc:sldMk cId="2338480398" sldId="260"/>
            <ac:spMk id="3" creationId="{7E1A7E49-B9B4-43CF-B04F-85F920DA0930}"/>
          </ac:spMkLst>
        </pc:spChg>
      </pc:sldChg>
      <pc:sldChg chg="addSp delSp modSp">
        <pc:chgData name="Rajkumar Dhanapal" userId="S::rdhanapal@my.harrisburgu.edu::023ae3f5-5de2-4952-9839-453235d408cd" providerId="AD" clId="Web-{8C68389F-DFA5-11DA-EB7F-35E188392113}" dt="2020-12-08T16:37:43.005" v="1059" actId="1076"/>
        <pc:sldMkLst>
          <pc:docMk/>
          <pc:sldMk cId="1465769051" sldId="261"/>
        </pc:sldMkLst>
        <pc:spChg chg="del">
          <ac:chgData name="Rajkumar Dhanapal" userId="S::rdhanapal@my.harrisburgu.edu::023ae3f5-5de2-4952-9839-453235d408cd" providerId="AD" clId="Web-{8C68389F-DFA5-11DA-EB7F-35E188392113}" dt="2020-12-08T16:35:34.823" v="1046"/>
          <ac:spMkLst>
            <pc:docMk/>
            <pc:sldMk cId="1465769051" sldId="261"/>
            <ac:spMk id="3" creationId="{7E1A7E49-B9B4-43CF-B04F-85F920DA0930}"/>
          </ac:spMkLst>
        </pc:spChg>
        <pc:picChg chg="add mod ord">
          <ac:chgData name="Rajkumar Dhanapal" userId="S::rdhanapal@my.harrisburgu.edu::023ae3f5-5de2-4952-9839-453235d408cd" providerId="AD" clId="Web-{8C68389F-DFA5-11DA-EB7F-35E188392113}" dt="2020-12-08T16:35:58.778" v="1051" actId="14100"/>
          <ac:picMkLst>
            <pc:docMk/>
            <pc:sldMk cId="1465769051" sldId="261"/>
            <ac:picMk id="5" creationId="{973D4B16-71B7-468F-ABA3-6B5CAC95BE15}"/>
          </ac:picMkLst>
        </pc:picChg>
        <pc:picChg chg="add mod">
          <ac:chgData name="Rajkumar Dhanapal" userId="S::rdhanapal@my.harrisburgu.edu::023ae3f5-5de2-4952-9839-453235d408cd" providerId="AD" clId="Web-{8C68389F-DFA5-11DA-EB7F-35E188392113}" dt="2020-12-08T16:37:43.005" v="1059" actId="1076"/>
          <ac:picMkLst>
            <pc:docMk/>
            <pc:sldMk cId="1465769051" sldId="261"/>
            <ac:picMk id="6" creationId="{F5CB5B77-F21F-43FB-B350-3FA72FD44EB5}"/>
          </ac:picMkLst>
        </pc:picChg>
      </pc:sldChg>
    </pc:docChg>
  </pc:docChgLst>
  <pc:docChgLst>
    <pc:chgData name="Arisara Kanaprasertkul" userId="S::akanaprasertkul@my.harrisburgu.edu::381e7a80-b5bf-4b78-8c11-2a6dce3a2508" providerId="AD" clId="Web-{5E98A22C-73D1-496D-A948-372FD937BFAA}"/>
    <pc:docChg chg="addSld delSld modSld">
      <pc:chgData name="Arisara Kanaprasertkul" userId="S::akanaprasertkul@my.harrisburgu.edu::381e7a80-b5bf-4b78-8c11-2a6dce3a2508" providerId="AD" clId="Web-{5E98A22C-73D1-496D-A948-372FD937BFAA}" dt="2020-12-09T22:28:49.897" v="369" actId="14100"/>
      <pc:docMkLst>
        <pc:docMk/>
      </pc:docMkLst>
      <pc:sldChg chg="modSp">
        <pc:chgData name="Arisara Kanaprasertkul" userId="S::akanaprasertkul@my.harrisburgu.edu::381e7a80-b5bf-4b78-8c11-2a6dce3a2508" providerId="AD" clId="Web-{5E98A22C-73D1-496D-A948-372FD937BFAA}" dt="2020-12-09T22:14:17.177" v="261" actId="14100"/>
        <pc:sldMkLst>
          <pc:docMk/>
          <pc:sldMk cId="2300586250" sldId="268"/>
        </pc:sldMkLst>
        <pc:spChg chg="mod">
          <ac:chgData name="Arisara Kanaprasertkul" userId="S::akanaprasertkul@my.harrisburgu.edu::381e7a80-b5bf-4b78-8c11-2a6dce3a2508" providerId="AD" clId="Web-{5E98A22C-73D1-496D-A948-372FD937BFAA}" dt="2020-12-09T22:09:53.634" v="50" actId="20577"/>
          <ac:spMkLst>
            <pc:docMk/>
            <pc:sldMk cId="2300586250" sldId="268"/>
            <ac:spMk id="2" creationId="{8D61A586-4B61-47EA-9FC3-48ADE466BF14}"/>
          </ac:spMkLst>
        </pc:spChg>
        <pc:spChg chg="mod">
          <ac:chgData name="Arisara Kanaprasertkul" userId="S::akanaprasertkul@my.harrisburgu.edu::381e7a80-b5bf-4b78-8c11-2a6dce3a2508" providerId="AD" clId="Web-{5E98A22C-73D1-496D-A948-372FD937BFAA}" dt="2020-12-09T22:14:17.177" v="261" actId="14100"/>
          <ac:spMkLst>
            <pc:docMk/>
            <pc:sldMk cId="2300586250" sldId="268"/>
            <ac:spMk id="3" creationId="{7E1A7E49-B9B4-43CF-B04F-85F920DA0930}"/>
          </ac:spMkLst>
        </pc:spChg>
      </pc:sldChg>
      <pc:sldChg chg="addSp delSp modSp del mod setBg">
        <pc:chgData name="Arisara Kanaprasertkul" userId="S::akanaprasertkul@my.harrisburgu.edu::381e7a80-b5bf-4b78-8c11-2a6dce3a2508" providerId="AD" clId="Web-{5E98A22C-73D1-496D-A948-372FD937BFAA}" dt="2020-12-09T22:26:24.697" v="324"/>
        <pc:sldMkLst>
          <pc:docMk/>
          <pc:sldMk cId="4174191388" sldId="269"/>
        </pc:sldMkLst>
        <pc:spChg chg="mod">
          <ac:chgData name="Arisara Kanaprasertkul" userId="S::akanaprasertkul@my.harrisburgu.edu::381e7a80-b5bf-4b78-8c11-2a6dce3a2508" providerId="AD" clId="Web-{5E98A22C-73D1-496D-A948-372FD937BFAA}" dt="2020-12-09T22:16:15.269" v="286"/>
          <ac:spMkLst>
            <pc:docMk/>
            <pc:sldMk cId="4174191388" sldId="269"/>
            <ac:spMk id="2" creationId="{8D61A586-4B61-47EA-9FC3-48ADE466BF14}"/>
          </ac:spMkLst>
        </pc:spChg>
        <pc:spChg chg="del">
          <ac:chgData name="Arisara Kanaprasertkul" userId="S::akanaprasertkul@my.harrisburgu.edu::381e7a80-b5bf-4b78-8c11-2a6dce3a2508" providerId="AD" clId="Web-{5E98A22C-73D1-496D-A948-372FD937BFAA}" dt="2020-12-09T22:15:58.956" v="284"/>
          <ac:spMkLst>
            <pc:docMk/>
            <pc:sldMk cId="4174191388" sldId="269"/>
            <ac:spMk id="3" creationId="{7E1A7E49-B9B4-43CF-B04F-85F920DA0930}"/>
          </ac:spMkLst>
        </pc:spChg>
        <pc:spChg chg="mod">
          <ac:chgData name="Arisara Kanaprasertkul" userId="S::akanaprasertkul@my.harrisburgu.edu::381e7a80-b5bf-4b78-8c11-2a6dce3a2508" providerId="AD" clId="Web-{5E98A22C-73D1-496D-A948-372FD937BFAA}" dt="2020-12-09T22:16:15.269" v="286"/>
          <ac:spMkLst>
            <pc:docMk/>
            <pc:sldMk cId="4174191388" sldId="269"/>
            <ac:spMk id="4" creationId="{B7F0E430-2EC1-4A47-A661-90260043A373}"/>
          </ac:spMkLst>
        </pc:spChg>
        <pc:spChg chg="add mod">
          <ac:chgData name="Arisara Kanaprasertkul" userId="S::akanaprasertkul@my.harrisburgu.edu::381e7a80-b5bf-4b78-8c11-2a6dce3a2508" providerId="AD" clId="Web-{5E98A22C-73D1-496D-A948-372FD937BFAA}" dt="2020-12-09T22:18:43.485" v="321" actId="20577"/>
          <ac:spMkLst>
            <pc:docMk/>
            <pc:sldMk cId="4174191388" sldId="269"/>
            <ac:spMk id="9" creationId="{5F89B45C-2552-4EAD-A8E3-D25013A3B893}"/>
          </ac:spMkLst>
        </pc:spChg>
        <pc:spChg chg="add">
          <ac:chgData name="Arisara Kanaprasertkul" userId="S::akanaprasertkul@my.harrisburgu.edu::381e7a80-b5bf-4b78-8c11-2a6dce3a2508" providerId="AD" clId="Web-{5E98A22C-73D1-496D-A948-372FD937BFAA}" dt="2020-12-09T22:16:15.269" v="286"/>
          <ac:spMkLst>
            <pc:docMk/>
            <pc:sldMk cId="4174191388" sldId="269"/>
            <ac:spMk id="20" creationId="{21ECAAB0-702B-4C08-B30F-0AFAC3479ADF}"/>
          </ac:spMkLst>
        </pc:spChg>
        <pc:grpChg chg="add">
          <ac:chgData name="Arisara Kanaprasertkul" userId="S::akanaprasertkul@my.harrisburgu.edu::381e7a80-b5bf-4b78-8c11-2a6dce3a2508" providerId="AD" clId="Web-{5E98A22C-73D1-496D-A948-372FD937BFAA}" dt="2020-12-09T22:16:15.269" v="286"/>
          <ac:grpSpMkLst>
            <pc:docMk/>
            <pc:sldMk cId="4174191388" sldId="269"/>
            <ac:grpSpMk id="12" creationId="{28A4A409-9242-444A-AC1F-809866828B50}"/>
          </ac:grpSpMkLst>
        </pc:grpChg>
        <pc:picChg chg="add mod ord">
          <ac:chgData name="Arisara Kanaprasertkul" userId="S::akanaprasertkul@my.harrisburgu.edu::381e7a80-b5bf-4b78-8c11-2a6dce3a2508" providerId="AD" clId="Web-{5E98A22C-73D1-496D-A948-372FD937BFAA}" dt="2020-12-09T22:16:15.269" v="286"/>
          <ac:picMkLst>
            <pc:docMk/>
            <pc:sldMk cId="4174191388" sldId="269"/>
            <ac:picMk id="5" creationId="{C969A699-7BA2-4980-B28A-0BAF79BFF6C5}"/>
          </ac:picMkLst>
        </pc:picChg>
      </pc:sldChg>
      <pc:sldChg chg="addSp delSp modSp">
        <pc:chgData name="Arisara Kanaprasertkul" userId="S::akanaprasertkul@my.harrisburgu.edu::381e7a80-b5bf-4b78-8c11-2a6dce3a2508" providerId="AD" clId="Web-{5E98A22C-73D1-496D-A948-372FD937BFAA}" dt="2020-12-09T22:28:49.897" v="369" actId="14100"/>
        <pc:sldMkLst>
          <pc:docMk/>
          <pc:sldMk cId="1974556616" sldId="270"/>
        </pc:sldMkLst>
        <pc:spChg chg="mod">
          <ac:chgData name="Arisara Kanaprasertkul" userId="S::akanaprasertkul@my.harrisburgu.edu::381e7a80-b5bf-4b78-8c11-2a6dce3a2508" providerId="AD" clId="Web-{5E98A22C-73D1-496D-A948-372FD937BFAA}" dt="2020-12-09T22:28:12.210" v="359" actId="14100"/>
          <ac:spMkLst>
            <pc:docMk/>
            <pc:sldMk cId="1974556616" sldId="270"/>
            <ac:spMk id="2" creationId="{8D61A586-4B61-47EA-9FC3-48ADE466BF14}"/>
          </ac:spMkLst>
        </pc:spChg>
        <pc:spChg chg="del">
          <ac:chgData name="Arisara Kanaprasertkul" userId="S::akanaprasertkul@my.harrisburgu.edu::381e7a80-b5bf-4b78-8c11-2a6dce3a2508" providerId="AD" clId="Web-{5E98A22C-73D1-496D-A948-372FD937BFAA}" dt="2020-12-09T22:17:22.393" v="287"/>
          <ac:spMkLst>
            <pc:docMk/>
            <pc:sldMk cId="1974556616" sldId="270"/>
            <ac:spMk id="3" creationId="{7E1A7E49-B9B4-43CF-B04F-85F920DA0930}"/>
          </ac:spMkLst>
        </pc:spChg>
        <pc:spChg chg="add del mod">
          <ac:chgData name="Arisara Kanaprasertkul" userId="S::akanaprasertkul@my.harrisburgu.edu::381e7a80-b5bf-4b78-8c11-2a6dce3a2508" providerId="AD" clId="Web-{5E98A22C-73D1-496D-A948-372FD937BFAA}" dt="2020-12-09T22:27:03.305" v="349"/>
          <ac:spMkLst>
            <pc:docMk/>
            <pc:sldMk cId="1974556616" sldId="270"/>
            <ac:spMk id="7" creationId="{E26F4BD5-22E8-4478-B3FE-A7120B2EF4FB}"/>
          </ac:spMkLst>
        </pc:spChg>
        <pc:picChg chg="add del mod ord">
          <ac:chgData name="Arisara Kanaprasertkul" userId="S::akanaprasertkul@my.harrisburgu.edu::381e7a80-b5bf-4b78-8c11-2a6dce3a2508" providerId="AD" clId="Web-{5E98A22C-73D1-496D-A948-372FD937BFAA}" dt="2020-12-09T22:17:41.439" v="288"/>
          <ac:picMkLst>
            <pc:docMk/>
            <pc:sldMk cId="1974556616" sldId="270"/>
            <ac:picMk id="5" creationId="{FED64582-C4EC-4F0B-A5D7-B7CA48C58011}"/>
          </ac:picMkLst>
        </pc:picChg>
        <pc:picChg chg="add mod ord">
          <ac:chgData name="Arisara Kanaprasertkul" userId="S::akanaprasertkul@my.harrisburgu.edu::381e7a80-b5bf-4b78-8c11-2a6dce3a2508" providerId="AD" clId="Web-{5E98A22C-73D1-496D-A948-372FD937BFAA}" dt="2020-12-09T22:28:39.726" v="366" actId="1076"/>
          <ac:picMkLst>
            <pc:docMk/>
            <pc:sldMk cId="1974556616" sldId="270"/>
            <ac:picMk id="8" creationId="{1F7A63B5-BD09-41ED-8DCA-9AB57B941FF4}"/>
          </ac:picMkLst>
        </pc:picChg>
        <pc:picChg chg="add mod">
          <ac:chgData name="Arisara Kanaprasertkul" userId="S::akanaprasertkul@my.harrisburgu.edu::381e7a80-b5bf-4b78-8c11-2a6dce3a2508" providerId="AD" clId="Web-{5E98A22C-73D1-496D-A948-372FD937BFAA}" dt="2020-12-09T22:28:46.757" v="368" actId="1076"/>
          <ac:picMkLst>
            <pc:docMk/>
            <pc:sldMk cId="1974556616" sldId="270"/>
            <ac:picMk id="9" creationId="{F0F7E24E-27D6-48BB-A78F-E43759F2D8B6}"/>
          </ac:picMkLst>
        </pc:picChg>
        <pc:picChg chg="add mod">
          <ac:chgData name="Arisara Kanaprasertkul" userId="S::akanaprasertkul@my.harrisburgu.edu::381e7a80-b5bf-4b78-8c11-2a6dce3a2508" providerId="AD" clId="Web-{5E98A22C-73D1-496D-A948-372FD937BFAA}" dt="2020-12-09T22:28:49.897" v="369" actId="14100"/>
          <ac:picMkLst>
            <pc:docMk/>
            <pc:sldMk cId="1974556616" sldId="270"/>
            <ac:picMk id="10" creationId="{674FE95F-79CF-40F8-AEAB-6175B8FF9A0B}"/>
          </ac:picMkLst>
        </pc:picChg>
      </pc:sldChg>
      <pc:sldChg chg="add replId">
        <pc:chgData name="Arisara Kanaprasertkul" userId="S::akanaprasertkul@my.harrisburgu.edu::381e7a80-b5bf-4b78-8c11-2a6dce3a2508" providerId="AD" clId="Web-{5E98A22C-73D1-496D-A948-372FD937BFAA}" dt="2020-12-09T22:26:40.118" v="325"/>
        <pc:sldMkLst>
          <pc:docMk/>
          <pc:sldMk cId="446785708" sldId="272"/>
        </pc:sldMkLst>
      </pc:sldChg>
    </pc:docChg>
  </pc:docChgLst>
  <pc:docChgLst>
    <pc:chgData name="Rajkumar Dhanapal" userId="S::rdhanapal@my.harrisburgu.edu::023ae3f5-5de2-4952-9839-453235d408cd" providerId="AD" clId="Web-{5EFE691B-F968-EEDF-8A78-EE350D72BC59}"/>
    <pc:docChg chg="modSld sldOrd">
      <pc:chgData name="Rajkumar Dhanapal" userId="S::rdhanapal@my.harrisburgu.edu::023ae3f5-5de2-4952-9839-453235d408cd" providerId="AD" clId="Web-{5EFE691B-F968-EEDF-8A78-EE350D72BC59}" dt="2020-12-10T04:03:28.553" v="262" actId="20577"/>
      <pc:docMkLst>
        <pc:docMk/>
      </pc:docMkLst>
      <pc:sldChg chg="addSp delSp modSp ord">
        <pc:chgData name="Rajkumar Dhanapal" userId="S::rdhanapal@my.harrisburgu.edu::023ae3f5-5de2-4952-9839-453235d408cd" providerId="AD" clId="Web-{5EFE691B-F968-EEDF-8A78-EE350D72BC59}" dt="2020-12-10T03:54:56.324" v="1"/>
        <pc:sldMkLst>
          <pc:docMk/>
          <pc:sldMk cId="2467250892" sldId="262"/>
        </pc:sldMkLst>
        <pc:spChg chg="add mod">
          <ac:chgData name="Rajkumar Dhanapal" userId="S::rdhanapal@my.harrisburgu.edu::023ae3f5-5de2-4952-9839-453235d408cd" providerId="AD" clId="Web-{5EFE691B-F968-EEDF-8A78-EE350D72BC59}" dt="2020-12-10T03:54:49.855" v="0"/>
          <ac:spMkLst>
            <pc:docMk/>
            <pc:sldMk cId="2467250892" sldId="262"/>
            <ac:spMk id="6" creationId="{17D48F55-8EA3-4053-80CD-77BAA9942B76}"/>
          </ac:spMkLst>
        </pc:spChg>
        <pc:picChg chg="del">
          <ac:chgData name="Rajkumar Dhanapal" userId="S::rdhanapal@my.harrisburgu.edu::023ae3f5-5de2-4952-9839-453235d408cd" providerId="AD" clId="Web-{5EFE691B-F968-EEDF-8A78-EE350D72BC59}" dt="2020-12-10T03:54:49.855" v="0"/>
          <ac:picMkLst>
            <pc:docMk/>
            <pc:sldMk cId="2467250892" sldId="262"/>
            <ac:picMk id="5" creationId="{C85E1D57-9D13-45CE-8CBC-3A52F6B0F343}"/>
          </ac:picMkLst>
        </pc:picChg>
      </pc:sldChg>
      <pc:sldChg chg="addSp delSp modSp">
        <pc:chgData name="Rajkumar Dhanapal" userId="S::rdhanapal@my.harrisburgu.edu::023ae3f5-5de2-4952-9839-453235d408cd" providerId="AD" clId="Web-{5EFE691B-F968-EEDF-8A78-EE350D72BC59}" dt="2020-12-10T04:03:28.553" v="262" actId="20577"/>
        <pc:sldMkLst>
          <pc:docMk/>
          <pc:sldMk cId="1619420206" sldId="264"/>
        </pc:sldMkLst>
        <pc:spChg chg="del mod">
          <ac:chgData name="Rajkumar Dhanapal" userId="S::rdhanapal@my.harrisburgu.edu::023ae3f5-5de2-4952-9839-453235d408cd" providerId="AD" clId="Web-{5EFE691B-F968-EEDF-8A78-EE350D72BC59}" dt="2020-12-10T04:02:04.926" v="253"/>
          <ac:spMkLst>
            <pc:docMk/>
            <pc:sldMk cId="1619420206" sldId="264"/>
            <ac:spMk id="3" creationId="{7E1A7E49-B9B4-43CF-B04F-85F920DA0930}"/>
          </ac:spMkLst>
        </pc:spChg>
        <pc:graphicFrameChg chg="add mod modGraphic">
          <ac:chgData name="Rajkumar Dhanapal" userId="S::rdhanapal@my.harrisburgu.edu::023ae3f5-5de2-4952-9839-453235d408cd" providerId="AD" clId="Web-{5EFE691B-F968-EEDF-8A78-EE350D72BC59}" dt="2020-12-10T04:03:28.553" v="262" actId="20577"/>
          <ac:graphicFrameMkLst>
            <pc:docMk/>
            <pc:sldMk cId="1619420206" sldId="264"/>
            <ac:graphicFrameMk id="5" creationId="{AB1753D1-F99F-4004-AE0A-78C3EA54A6A0}"/>
          </ac:graphicFrameMkLst>
        </pc:graphicFrameChg>
      </pc:sldChg>
    </pc:docChg>
  </pc:docChgLst>
  <pc:docChgLst>
    <pc:chgData name="Arisara Kanaprasertkul" userId="S::akanaprasertkul@my.harrisburgu.edu::381e7a80-b5bf-4b78-8c11-2a6dce3a2508" providerId="AD" clId="Web-{6C5E841F-A1D1-9BE4-2809-A66C4A788226}"/>
    <pc:docChg chg="modSld addMainMaster delMainMaster">
      <pc:chgData name="Arisara Kanaprasertkul" userId="S::akanaprasertkul@my.harrisburgu.edu::381e7a80-b5bf-4b78-8c11-2a6dce3a2508" providerId="AD" clId="Web-{6C5E841F-A1D1-9BE4-2809-A66C4A788226}" dt="2020-11-25T16:04:40.552" v="2"/>
      <pc:docMkLst>
        <pc:docMk/>
      </pc:docMkLst>
      <pc:sldChg chg="addSp delSp modSp mod setBg modClrScheme delDesignElem chgLayout">
        <pc:chgData name="Arisara Kanaprasertkul" userId="S::akanaprasertkul@my.harrisburgu.edu::381e7a80-b5bf-4b78-8c11-2a6dce3a2508" providerId="AD" clId="Web-{6C5E841F-A1D1-9BE4-2809-A66C4A788226}" dt="2020-11-25T16:04:40.552" v="2"/>
        <pc:sldMkLst>
          <pc:docMk/>
          <pc:sldMk cId="109857222" sldId="256"/>
        </pc:sldMkLst>
        <pc:spChg chg="mod ord">
          <ac:chgData name="Arisara Kanaprasertkul" userId="S::akanaprasertkul@my.harrisburgu.edu::381e7a80-b5bf-4b78-8c11-2a6dce3a2508" providerId="AD" clId="Web-{6C5E841F-A1D1-9BE4-2809-A66C4A788226}" dt="2020-11-25T16:04:40.552" v="2"/>
          <ac:spMkLst>
            <pc:docMk/>
            <pc:sldMk cId="109857222" sldId="256"/>
            <ac:spMk id="2" creationId="{00000000-0000-0000-0000-000000000000}"/>
          </ac:spMkLst>
        </pc:spChg>
        <pc:spChg chg="mod ord">
          <ac:chgData name="Arisara Kanaprasertkul" userId="S::akanaprasertkul@my.harrisburgu.edu::381e7a80-b5bf-4b78-8c11-2a6dce3a2508" providerId="AD" clId="Web-{6C5E841F-A1D1-9BE4-2809-A66C4A788226}" dt="2020-11-25T16:04:40.552" v="2"/>
          <ac:spMkLst>
            <pc:docMk/>
            <pc:sldMk cId="109857222" sldId="256"/>
            <ac:spMk id="3" creationId="{00000000-0000-0000-0000-000000000000}"/>
          </ac:spMkLst>
        </pc:spChg>
        <pc:spChg chg="add del">
          <ac:chgData name="Arisara Kanaprasertkul" userId="S::akanaprasertkul@my.harrisburgu.edu::381e7a80-b5bf-4b78-8c11-2a6dce3a2508" providerId="AD" clId="Web-{6C5E841F-A1D1-9BE4-2809-A66C4A788226}" dt="2020-11-25T16:04:40.552" v="2"/>
          <ac:spMkLst>
            <pc:docMk/>
            <pc:sldMk cId="109857222" sldId="256"/>
            <ac:spMk id="9" creationId="{AD294E7E-62D8-48F8-A01E-1A457B5CA04C}"/>
          </ac:spMkLst>
        </pc:spChg>
        <pc:spChg chg="add del">
          <ac:chgData name="Arisara Kanaprasertkul" userId="S::akanaprasertkul@my.harrisburgu.edu::381e7a80-b5bf-4b78-8c11-2a6dce3a2508" providerId="AD" clId="Web-{6C5E841F-A1D1-9BE4-2809-A66C4A788226}" dt="2020-11-25T16:04:40.552" v="2"/>
          <ac:spMkLst>
            <pc:docMk/>
            <pc:sldMk cId="109857222" sldId="256"/>
            <ac:spMk id="11" creationId="{FBCADCC9-9C0D-4CE3-8966-44472EFCF348}"/>
          </ac:spMkLst>
        </pc:spChg>
        <pc:spChg chg="add del">
          <ac:chgData name="Arisara Kanaprasertkul" userId="S::akanaprasertkul@my.harrisburgu.edu::381e7a80-b5bf-4b78-8c11-2a6dce3a2508" providerId="AD" clId="Web-{6C5E841F-A1D1-9BE4-2809-A66C4A788226}" dt="2020-11-25T16:04:40.552" v="2"/>
          <ac:spMkLst>
            <pc:docMk/>
            <pc:sldMk cId="109857222" sldId="256"/>
            <ac:spMk id="13" creationId="{05FD221C-EDD3-49D9-90A7-260CECEE1C11}"/>
          </ac:spMkLst>
        </pc:spChg>
        <pc:grpChg chg="add del">
          <ac:chgData name="Arisara Kanaprasertkul" userId="S::akanaprasertkul@my.harrisburgu.edu::381e7a80-b5bf-4b78-8c11-2a6dce3a2508" providerId="AD" clId="Web-{6C5E841F-A1D1-9BE4-2809-A66C4A788226}" dt="2020-11-25T16:04:40.552" v="2"/>
          <ac:grpSpMkLst>
            <pc:docMk/>
            <pc:sldMk cId="109857222" sldId="256"/>
            <ac:grpSpMk id="15" creationId="{B858DA4F-B13B-4D82-A95F-CBF114BDDD7A}"/>
          </ac:grpSpMkLst>
        </pc:grpChg>
        <pc:grpChg chg="add del">
          <ac:chgData name="Arisara Kanaprasertkul" userId="S::akanaprasertkul@my.harrisburgu.edu::381e7a80-b5bf-4b78-8c11-2a6dce3a2508" providerId="AD" clId="Web-{6C5E841F-A1D1-9BE4-2809-A66C4A788226}" dt="2020-11-25T16:04:40.552" v="2"/>
          <ac:grpSpMkLst>
            <pc:docMk/>
            <pc:sldMk cId="109857222" sldId="256"/>
            <ac:grpSpMk id="41" creationId="{D77BF9F5-CA63-42A6-AC93-C2BDF4727665}"/>
          </ac:grpSpMkLst>
        </pc:grpChg>
        <pc:grpChg chg="add del">
          <ac:chgData name="Arisara Kanaprasertkul" userId="S::akanaprasertkul@my.harrisburgu.edu::381e7a80-b5bf-4b78-8c11-2a6dce3a2508" providerId="AD" clId="Web-{6C5E841F-A1D1-9BE4-2809-A66C4A788226}" dt="2020-11-25T16:04:40.552" v="2"/>
          <ac:grpSpMkLst>
            <pc:docMk/>
            <pc:sldMk cId="109857222" sldId="256"/>
            <ac:grpSpMk id="52" creationId="{94D09F36-C387-49FA-9BEA-D0427CE84C57}"/>
          </ac:grpSpMkLst>
        </pc:grpChg>
        <pc:picChg chg="add">
          <ac:chgData name="Arisara Kanaprasertkul" userId="S::akanaprasertkul@my.harrisburgu.edu::381e7a80-b5bf-4b78-8c11-2a6dce3a2508" providerId="AD" clId="Web-{6C5E841F-A1D1-9BE4-2809-A66C4A788226}" dt="2020-11-25T15:44:58.619" v="0"/>
          <ac:picMkLst>
            <pc:docMk/>
            <pc:sldMk cId="109857222" sldId="256"/>
            <ac:picMk id="4" creationId="{A71F324B-47DB-4E0D-B69A-C101CC918EFE}"/>
          </ac:picMkLst>
        </pc:picChg>
      </pc:sldChg>
      <pc:sldMasterChg chg="del delSldLayout">
        <pc:chgData name="Arisara Kanaprasertkul" userId="S::akanaprasertkul@my.harrisburgu.edu::381e7a80-b5bf-4b78-8c11-2a6dce3a2508" providerId="AD" clId="Web-{6C5E841F-A1D1-9BE4-2809-A66C4A788226}" dt="2020-11-25T15:44:58.619" v="0"/>
        <pc:sldMasterMkLst>
          <pc:docMk/>
          <pc:sldMasterMk cId="2460954070" sldId="2147483660"/>
        </pc:sldMasterMkLst>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2385387890" sldId="2147483661"/>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949138452" sldId="2147483662"/>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2591524520" sldId="2147483663"/>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1203092039" sldId="2147483664"/>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3733172339" sldId="2147483665"/>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3210312558" sldId="2147483666"/>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3146388984" sldId="2147483667"/>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3171841454" sldId="2147483668"/>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1718958274" sldId="2147483669"/>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2202905451" sldId="2147483670"/>
          </pc:sldLayoutMkLst>
        </pc:sldLayoutChg>
        <pc:sldLayoutChg chg="del">
          <pc:chgData name="Arisara Kanaprasertkul" userId="S::akanaprasertkul@my.harrisburgu.edu::381e7a80-b5bf-4b78-8c11-2a6dce3a2508" providerId="AD" clId="Web-{6C5E841F-A1D1-9BE4-2809-A66C4A788226}" dt="2020-11-25T15:44:58.619" v="0"/>
          <pc:sldLayoutMkLst>
            <pc:docMk/>
            <pc:sldMasterMk cId="2460954070" sldId="2147483660"/>
            <pc:sldLayoutMk cId="3479445657" sldId="2147483671"/>
          </pc:sldLayoutMkLst>
        </pc:sldLayoutChg>
      </pc:sldMasterChg>
      <pc:sldMasterChg chg="add del addSldLayout delSldLayout">
        <pc:chgData name="Arisara Kanaprasertkul" userId="S::akanaprasertkul@my.harrisburgu.edu::381e7a80-b5bf-4b78-8c11-2a6dce3a2508" providerId="AD" clId="Web-{6C5E841F-A1D1-9BE4-2809-A66C4A788226}" dt="2020-11-25T16:04:40.552" v="2"/>
        <pc:sldMasterMkLst>
          <pc:docMk/>
          <pc:sldMasterMk cId="104356981" sldId="2147483737"/>
        </pc:sldMasterMkLst>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3387896939" sldId="2147483726"/>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1663514787" sldId="2147483727"/>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1157185771" sldId="2147483728"/>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2205562693" sldId="2147483729"/>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1134710312" sldId="2147483730"/>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3527339484" sldId="2147483731"/>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3060005958" sldId="2147483732"/>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3718273987" sldId="2147483733"/>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2340305849" sldId="2147483734"/>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407308453" sldId="2147483735"/>
          </pc:sldLayoutMkLst>
        </pc:sldLayoutChg>
        <pc:sldLayoutChg chg="add del">
          <pc:chgData name="Arisara Kanaprasertkul" userId="S::akanaprasertkul@my.harrisburgu.edu::381e7a80-b5bf-4b78-8c11-2a6dce3a2508" providerId="AD" clId="Web-{6C5E841F-A1D1-9BE4-2809-A66C4A788226}" dt="2020-11-25T16:04:40.552" v="2"/>
          <pc:sldLayoutMkLst>
            <pc:docMk/>
            <pc:sldMasterMk cId="104356981" sldId="2147483737"/>
            <pc:sldLayoutMk cId="2433491671" sldId="2147483736"/>
          </pc:sldLayoutMkLst>
        </pc:sldLayoutChg>
      </pc:sldMasterChg>
      <pc:sldMasterChg chg="add del addSldLayout delSldLayout modSldLayout">
        <pc:chgData name="Arisara Kanaprasertkul" userId="S::akanaprasertkul@my.harrisburgu.edu::381e7a80-b5bf-4b78-8c11-2a6dce3a2508" providerId="AD" clId="Web-{6C5E841F-A1D1-9BE4-2809-A66C4A788226}" dt="2020-11-25T16:04:40.552" v="2"/>
        <pc:sldMasterMkLst>
          <pc:docMk/>
          <pc:sldMasterMk cId="2242390304" sldId="2147483738"/>
        </pc:sldMasterMkLst>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169166669" sldId="2147483739"/>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4246225136" sldId="2147483740"/>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2130168857" sldId="2147483741"/>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2238331509" sldId="2147483742"/>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2099612784" sldId="2147483743"/>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1905509980" sldId="2147483744"/>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2396704959" sldId="2147483745"/>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1049529622" sldId="2147483746"/>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823392855" sldId="2147483747"/>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4125453574" sldId="2147483748"/>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2309103680" sldId="2147483749"/>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1483465807" sldId="2147483750"/>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108382547" sldId="2147483751"/>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1840741259" sldId="2147483752"/>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1059283240" sldId="2147483753"/>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2947292434" sldId="2147483754"/>
          </pc:sldLayoutMkLst>
        </pc:sldLayoutChg>
        <pc:sldLayoutChg chg="add del mod replId">
          <pc:chgData name="Arisara Kanaprasertkul" userId="S::akanaprasertkul@my.harrisburgu.edu::381e7a80-b5bf-4b78-8c11-2a6dce3a2508" providerId="AD" clId="Web-{6C5E841F-A1D1-9BE4-2809-A66C4A788226}" dt="2020-11-25T16:04:40.552" v="2"/>
          <pc:sldLayoutMkLst>
            <pc:docMk/>
            <pc:sldMasterMk cId="2242390304" sldId="2147483738"/>
            <pc:sldLayoutMk cId="1239991054" sldId="2147483755"/>
          </pc:sldLayoutMkLst>
        </pc:sldLayoutChg>
      </pc:sldMasterChg>
    </pc:docChg>
  </pc:docChgLst>
  <pc:docChgLst>
    <pc:chgData name="Rajkumar Dhanapal" userId="S::rdhanapal@my.harrisburgu.edu::023ae3f5-5de2-4952-9839-453235d408cd" providerId="AD" clId="Web-{8E380B69-2053-F99B-5F43-E08A43FAE671}"/>
    <pc:docChg chg="addSld delSld modSld sldOrd">
      <pc:chgData name="Rajkumar Dhanapal" userId="S::rdhanapal@my.harrisburgu.edu::023ae3f5-5de2-4952-9839-453235d408cd" providerId="AD" clId="Web-{8E380B69-2053-F99B-5F43-E08A43FAE671}" dt="2020-12-10T23:13:34.780" v="3011" actId="1076"/>
      <pc:docMkLst>
        <pc:docMk/>
      </pc:docMkLst>
      <pc:sldChg chg="addSp delSp modSp">
        <pc:chgData name="Rajkumar Dhanapal" userId="S::rdhanapal@my.harrisburgu.edu::023ae3f5-5de2-4952-9839-453235d408cd" providerId="AD" clId="Web-{8E380B69-2053-F99B-5F43-E08A43FAE671}" dt="2020-12-10T23:13:34.780" v="3011" actId="1076"/>
        <pc:sldMkLst>
          <pc:docMk/>
          <pc:sldMk cId="2467250892" sldId="262"/>
        </pc:sldMkLst>
        <pc:spChg chg="mod">
          <ac:chgData name="Rajkumar Dhanapal" userId="S::rdhanapal@my.harrisburgu.edu::023ae3f5-5de2-4952-9839-453235d408cd" providerId="AD" clId="Web-{8E380B69-2053-F99B-5F43-E08A43FAE671}" dt="2020-12-10T22:55:24.178" v="2724" actId="20577"/>
          <ac:spMkLst>
            <pc:docMk/>
            <pc:sldMk cId="2467250892" sldId="262"/>
            <ac:spMk id="2" creationId="{8D61A586-4B61-47EA-9FC3-48ADE466BF14}"/>
          </ac:spMkLst>
        </pc:spChg>
        <pc:spChg chg="add mod">
          <ac:chgData name="Rajkumar Dhanapal" userId="S::rdhanapal@my.harrisburgu.edu::023ae3f5-5de2-4952-9839-453235d408cd" providerId="AD" clId="Web-{8E380B69-2053-F99B-5F43-E08A43FAE671}" dt="2020-12-10T22:45:22.839" v="1995" actId="1076"/>
          <ac:spMkLst>
            <pc:docMk/>
            <pc:sldMk cId="2467250892" sldId="262"/>
            <ac:spMk id="5" creationId="{C8EAEF05-EB21-4A20-8323-216EBD3EEFDA}"/>
          </ac:spMkLst>
        </pc:spChg>
        <pc:spChg chg="del">
          <ac:chgData name="Rajkumar Dhanapal" userId="S::rdhanapal@my.harrisburgu.edu::023ae3f5-5de2-4952-9839-453235d408cd" providerId="AD" clId="Web-{8E380B69-2053-F99B-5F43-E08A43FAE671}" dt="2020-12-10T22:39:06.841" v="1898"/>
          <ac:spMkLst>
            <pc:docMk/>
            <pc:sldMk cId="2467250892" sldId="262"/>
            <ac:spMk id="6" creationId="{17D48F55-8EA3-4053-80CD-77BAA9942B76}"/>
          </ac:spMkLst>
        </pc:spChg>
        <pc:spChg chg="add mod">
          <ac:chgData name="Rajkumar Dhanapal" userId="S::rdhanapal@my.harrisburgu.edu::023ae3f5-5de2-4952-9839-453235d408cd" providerId="AD" clId="Web-{8E380B69-2053-F99B-5F43-E08A43FAE671}" dt="2020-12-10T22:54:59.366" v="2678" actId="20577"/>
          <ac:spMkLst>
            <pc:docMk/>
            <pc:sldMk cId="2467250892" sldId="262"/>
            <ac:spMk id="7" creationId="{1FE17D7F-F895-4D26-A59D-BB6A311BCD78}"/>
          </ac:spMkLst>
        </pc:spChg>
        <pc:spChg chg="add mod">
          <ac:chgData name="Rajkumar Dhanapal" userId="S::rdhanapal@my.harrisburgu.edu::023ae3f5-5de2-4952-9839-453235d408cd" providerId="AD" clId="Web-{8E380B69-2053-F99B-5F43-E08A43FAE671}" dt="2020-12-10T22:50:32.868" v="2415" actId="1076"/>
          <ac:spMkLst>
            <pc:docMk/>
            <pc:sldMk cId="2467250892" sldId="262"/>
            <ac:spMk id="8" creationId="{538D7D10-38CF-42E9-84E8-238A224A08D7}"/>
          </ac:spMkLst>
        </pc:spChg>
        <pc:spChg chg="add mod">
          <ac:chgData name="Rajkumar Dhanapal" userId="S::rdhanapal@my.harrisburgu.edu::023ae3f5-5de2-4952-9839-453235d408cd" providerId="AD" clId="Web-{8E380B69-2053-F99B-5F43-E08A43FAE671}" dt="2020-12-10T22:58:22.646" v="2727" actId="1076"/>
          <ac:spMkLst>
            <pc:docMk/>
            <pc:sldMk cId="2467250892" sldId="262"/>
            <ac:spMk id="9" creationId="{97E23BE5-A7EE-4634-8A10-7675A9E2E1DC}"/>
          </ac:spMkLst>
        </pc:spChg>
        <pc:spChg chg="add del mod">
          <ac:chgData name="Rajkumar Dhanapal" userId="S::rdhanapal@my.harrisburgu.edu::023ae3f5-5de2-4952-9839-453235d408cd" providerId="AD" clId="Web-{8E380B69-2053-F99B-5F43-E08A43FAE671}" dt="2020-12-10T23:12:41.828" v="2959"/>
          <ac:spMkLst>
            <pc:docMk/>
            <pc:sldMk cId="2467250892" sldId="262"/>
            <ac:spMk id="13" creationId="{19B2BB19-1D67-4811-B9EF-2D66343BEF47}"/>
          </ac:spMkLst>
        </pc:spChg>
        <pc:spChg chg="add mod">
          <ac:chgData name="Rajkumar Dhanapal" userId="S::rdhanapal@my.harrisburgu.edu::023ae3f5-5de2-4952-9839-453235d408cd" providerId="AD" clId="Web-{8E380B69-2053-F99B-5F43-E08A43FAE671}" dt="2020-12-10T23:13:10.999" v="3002" actId="1076"/>
          <ac:spMkLst>
            <pc:docMk/>
            <pc:sldMk cId="2467250892" sldId="262"/>
            <ac:spMk id="14" creationId="{7A764D7A-747F-48B9-87D6-6D3334F07183}"/>
          </ac:spMkLst>
        </pc:spChg>
        <pc:spChg chg="add mod">
          <ac:chgData name="Rajkumar Dhanapal" userId="S::rdhanapal@my.harrisburgu.edu::023ae3f5-5de2-4952-9839-453235d408cd" providerId="AD" clId="Web-{8E380B69-2053-F99B-5F43-E08A43FAE671}" dt="2020-12-10T23:13:34.780" v="3011" actId="1076"/>
          <ac:spMkLst>
            <pc:docMk/>
            <pc:sldMk cId="2467250892" sldId="262"/>
            <ac:spMk id="15" creationId="{9783577B-5137-4ECC-9451-ACFB91FD6677}"/>
          </ac:spMkLst>
        </pc:spChg>
        <pc:picChg chg="add del mod ord">
          <ac:chgData name="Rajkumar Dhanapal" userId="S::rdhanapal@my.harrisburgu.edu::023ae3f5-5de2-4952-9839-453235d408cd" providerId="AD" clId="Web-{8E380B69-2053-F99B-5F43-E08A43FAE671}" dt="2020-12-10T23:07:55.017" v="2739"/>
          <ac:picMkLst>
            <pc:docMk/>
            <pc:sldMk cId="2467250892" sldId="262"/>
            <ac:picMk id="3" creationId="{A9E19231-6B80-4B2B-9499-CB034E8D50F1}"/>
          </ac:picMkLst>
        </pc:picChg>
        <pc:picChg chg="add mod">
          <ac:chgData name="Rajkumar Dhanapal" userId="S::rdhanapal@my.harrisburgu.edu::023ae3f5-5de2-4952-9839-453235d408cd" providerId="AD" clId="Web-{8E380B69-2053-F99B-5F43-E08A43FAE671}" dt="2020-12-10T23:13:22.577" v="3005" actId="1076"/>
          <ac:picMkLst>
            <pc:docMk/>
            <pc:sldMk cId="2467250892" sldId="262"/>
            <ac:picMk id="10" creationId="{897C1CFB-9061-44AE-97DC-288B4A7767F4}"/>
          </ac:picMkLst>
        </pc:picChg>
        <pc:picChg chg="add mod">
          <ac:chgData name="Rajkumar Dhanapal" userId="S::rdhanapal@my.harrisburgu.edu::023ae3f5-5de2-4952-9839-453235d408cd" providerId="AD" clId="Web-{8E380B69-2053-F99B-5F43-E08A43FAE671}" dt="2020-12-10T23:08:28.517" v="2741" actId="14100"/>
          <ac:picMkLst>
            <pc:docMk/>
            <pc:sldMk cId="2467250892" sldId="262"/>
            <ac:picMk id="11" creationId="{132C8FE6-0568-4474-8ACC-21C6F5FD150E}"/>
          </ac:picMkLst>
        </pc:picChg>
      </pc:sldChg>
      <pc:sldChg chg="addSp delSp modSp del ord">
        <pc:chgData name="Rajkumar Dhanapal" userId="S::rdhanapal@my.harrisburgu.edu::023ae3f5-5de2-4952-9839-453235d408cd" providerId="AD" clId="Web-{8E380B69-2053-F99B-5F43-E08A43FAE671}" dt="2020-12-10T22:03:23.066" v="1896"/>
        <pc:sldMkLst>
          <pc:docMk/>
          <pc:sldMk cId="261584873" sldId="263"/>
        </pc:sldMkLst>
        <pc:spChg chg="del mod">
          <ac:chgData name="Rajkumar Dhanapal" userId="S::rdhanapal@my.harrisburgu.edu::023ae3f5-5de2-4952-9839-453235d408cd" providerId="AD" clId="Web-{8E380B69-2053-F99B-5F43-E08A43FAE671}" dt="2020-12-10T22:03:14.269" v="1893"/>
          <ac:spMkLst>
            <pc:docMk/>
            <pc:sldMk cId="261584873" sldId="263"/>
            <ac:spMk id="3" creationId="{7E1A7E49-B9B4-43CF-B04F-85F920DA0930}"/>
          </ac:spMkLst>
        </pc:spChg>
        <pc:spChg chg="add mod">
          <ac:chgData name="Rajkumar Dhanapal" userId="S::rdhanapal@my.harrisburgu.edu::023ae3f5-5de2-4952-9839-453235d408cd" providerId="AD" clId="Web-{8E380B69-2053-F99B-5F43-E08A43FAE671}" dt="2020-12-10T22:03:14.269" v="1893"/>
          <ac:spMkLst>
            <pc:docMk/>
            <pc:sldMk cId="261584873" sldId="263"/>
            <ac:spMk id="6" creationId="{B5D586AF-FFB8-469E-9A36-DBDA4F2A476F}"/>
          </ac:spMkLst>
        </pc:spChg>
      </pc:sldChg>
      <pc:sldChg chg="addSp delSp modSp">
        <pc:chgData name="Rajkumar Dhanapal" userId="S::rdhanapal@my.harrisburgu.edu::023ae3f5-5de2-4952-9839-453235d408cd" providerId="AD" clId="Web-{8E380B69-2053-F99B-5F43-E08A43FAE671}" dt="2020-12-10T22:03:28.301" v="1897" actId="1076"/>
        <pc:sldMkLst>
          <pc:docMk/>
          <pc:sldMk cId="994911041" sldId="265"/>
        </pc:sldMkLst>
        <pc:spChg chg="del">
          <ac:chgData name="Rajkumar Dhanapal" userId="S::rdhanapal@my.harrisburgu.edu::023ae3f5-5de2-4952-9839-453235d408cd" providerId="AD" clId="Web-{8E380B69-2053-F99B-5F43-E08A43FAE671}" dt="2020-12-10T22:03:18.785" v="1894"/>
          <ac:spMkLst>
            <pc:docMk/>
            <pc:sldMk cId="994911041" sldId="265"/>
            <ac:spMk id="3" creationId="{7E1A7E49-B9B4-43CF-B04F-85F920DA0930}"/>
          </ac:spMkLst>
        </pc:spChg>
        <pc:spChg chg="add mod">
          <ac:chgData name="Rajkumar Dhanapal" userId="S::rdhanapal@my.harrisburgu.edu::023ae3f5-5de2-4952-9839-453235d408cd" providerId="AD" clId="Web-{8E380B69-2053-F99B-5F43-E08A43FAE671}" dt="2020-12-10T22:03:28.301" v="1897" actId="1076"/>
          <ac:spMkLst>
            <pc:docMk/>
            <pc:sldMk cId="994911041" sldId="265"/>
            <ac:spMk id="5" creationId="{D0E79B86-0BAD-476E-B53A-A6ADD6289495}"/>
          </ac:spMkLst>
        </pc:spChg>
      </pc:sldChg>
      <pc:sldChg chg="addSp modSp">
        <pc:chgData name="Rajkumar Dhanapal" userId="S::rdhanapal@my.harrisburgu.edu::023ae3f5-5de2-4952-9839-453235d408cd" providerId="AD" clId="Web-{8E380B69-2053-F99B-5F43-E08A43FAE671}" dt="2020-12-10T17:47:52.624" v="1233" actId="20577"/>
        <pc:sldMkLst>
          <pc:docMk/>
          <pc:sldMk cId="1276991472" sldId="273"/>
        </pc:sldMkLst>
        <pc:spChg chg="add mod">
          <ac:chgData name="Rajkumar Dhanapal" userId="S::rdhanapal@my.harrisburgu.edu::023ae3f5-5de2-4952-9839-453235d408cd" providerId="AD" clId="Web-{8E380B69-2053-F99B-5F43-E08A43FAE671}" dt="2020-12-10T16:52:53.046" v="768"/>
          <ac:spMkLst>
            <pc:docMk/>
            <pc:sldMk cId="1276991472" sldId="273"/>
            <ac:spMk id="3" creationId="{1138DFC3-B3DE-4472-96DB-2DD43EC250FE}"/>
          </ac:spMkLst>
        </pc:spChg>
        <pc:spChg chg="add mod">
          <ac:chgData name="Rajkumar Dhanapal" userId="S::rdhanapal@my.harrisburgu.edu::023ae3f5-5de2-4952-9839-453235d408cd" providerId="AD" clId="Web-{8E380B69-2053-F99B-5F43-E08A43FAE671}" dt="2020-12-10T17:47:52.624" v="1233" actId="20577"/>
          <ac:spMkLst>
            <pc:docMk/>
            <pc:sldMk cId="1276991472" sldId="273"/>
            <ac:spMk id="5" creationId="{BB4A1782-66AE-4E9E-999D-2ED21FEEBB4D}"/>
          </ac:spMkLst>
        </pc:spChg>
        <pc:spChg chg="mod">
          <ac:chgData name="Rajkumar Dhanapal" userId="S::rdhanapal@my.harrisburgu.edu::023ae3f5-5de2-4952-9839-453235d408cd" providerId="AD" clId="Web-{8E380B69-2053-F99B-5F43-E08A43FAE671}" dt="2020-12-10T16:40:37.079" v="37" actId="1076"/>
          <ac:spMkLst>
            <pc:docMk/>
            <pc:sldMk cId="1276991472" sldId="273"/>
            <ac:spMk id="8" creationId="{9C58140A-22DE-460C-B340-6523A46D6C7D}"/>
          </ac:spMkLst>
        </pc:spChg>
        <pc:spChg chg="mod">
          <ac:chgData name="Rajkumar Dhanapal" userId="S::rdhanapal@my.harrisburgu.edu::023ae3f5-5de2-4952-9839-453235d408cd" providerId="AD" clId="Web-{8E380B69-2053-F99B-5F43-E08A43FAE671}" dt="2020-12-10T16:40:37.063" v="36" actId="1076"/>
          <ac:spMkLst>
            <pc:docMk/>
            <pc:sldMk cId="1276991472" sldId="273"/>
            <ac:spMk id="9" creationId="{2B900FC2-9676-440B-A3D4-BC95F2229C95}"/>
          </ac:spMkLst>
        </pc:spChg>
        <pc:spChg chg="mod">
          <ac:chgData name="Rajkumar Dhanapal" userId="S::rdhanapal@my.harrisburgu.edu::023ae3f5-5de2-4952-9839-453235d408cd" providerId="AD" clId="Web-{8E380B69-2053-F99B-5F43-E08A43FAE671}" dt="2020-12-10T16:40:37.063" v="35" actId="1076"/>
          <ac:spMkLst>
            <pc:docMk/>
            <pc:sldMk cId="1276991472" sldId="273"/>
            <ac:spMk id="10" creationId="{368AE9CA-DBD8-4F1A-AEDE-DA4DA0FC4432}"/>
          </ac:spMkLst>
        </pc:spChg>
        <pc:spChg chg="mod">
          <ac:chgData name="Rajkumar Dhanapal" userId="S::rdhanapal@my.harrisburgu.edu::023ae3f5-5de2-4952-9839-453235d408cd" providerId="AD" clId="Web-{8E380B69-2053-F99B-5F43-E08A43FAE671}" dt="2020-12-10T16:40:37.048" v="34" actId="1076"/>
          <ac:spMkLst>
            <pc:docMk/>
            <pc:sldMk cId="1276991472" sldId="273"/>
            <ac:spMk id="11" creationId="{80E933F3-560B-4DB3-84AC-30EEAA468B5C}"/>
          </ac:spMkLst>
        </pc:spChg>
        <pc:picChg chg="mod">
          <ac:chgData name="Rajkumar Dhanapal" userId="S::rdhanapal@my.harrisburgu.edu::023ae3f5-5de2-4952-9839-453235d408cd" providerId="AD" clId="Web-{8E380B69-2053-F99B-5F43-E08A43FAE671}" dt="2020-12-10T16:40:37.048" v="33" actId="1076"/>
          <ac:picMkLst>
            <pc:docMk/>
            <pc:sldMk cId="1276991472" sldId="273"/>
            <ac:picMk id="7" creationId="{2823690A-4A55-4C76-9FE9-3A48E3A0B913}"/>
          </ac:picMkLst>
        </pc:picChg>
      </pc:sldChg>
      <pc:sldChg chg="addSp delSp modSp add replId">
        <pc:chgData name="Rajkumar Dhanapal" userId="S::rdhanapal@my.harrisburgu.edu::023ae3f5-5de2-4952-9839-453235d408cd" providerId="AD" clId="Web-{8E380B69-2053-F99B-5F43-E08A43FAE671}" dt="2020-12-10T22:02:40.863" v="1891" actId="14100"/>
        <pc:sldMkLst>
          <pc:docMk/>
          <pc:sldMk cId="2270805476" sldId="275"/>
        </pc:sldMkLst>
        <pc:spChg chg="add mod">
          <ac:chgData name="Rajkumar Dhanapal" userId="S::rdhanapal@my.harrisburgu.edu::023ae3f5-5de2-4952-9839-453235d408cd" providerId="AD" clId="Web-{8E380B69-2053-F99B-5F43-E08A43FAE671}" dt="2020-12-10T22:01:04.066" v="1868" actId="1076"/>
          <ac:spMkLst>
            <pc:docMk/>
            <pc:sldMk cId="2270805476" sldId="275"/>
            <ac:spMk id="7" creationId="{28ABBD5B-155A-4E9B-B04A-E1F4A3D872C8}"/>
          </ac:spMkLst>
        </pc:spChg>
        <pc:picChg chg="add del mod">
          <ac:chgData name="Rajkumar Dhanapal" userId="S::rdhanapal@my.harrisburgu.edu::023ae3f5-5de2-4952-9839-453235d408cd" providerId="AD" clId="Web-{8E380B69-2053-F99B-5F43-E08A43FAE671}" dt="2020-12-10T21:48:43.224" v="1653"/>
          <ac:picMkLst>
            <pc:docMk/>
            <pc:sldMk cId="2270805476" sldId="275"/>
            <ac:picMk id="3" creationId="{929C56AA-4CFA-4C51-BDC5-913F3012C9A6}"/>
          </ac:picMkLst>
        </pc:picChg>
        <pc:picChg chg="add del mod">
          <ac:chgData name="Rajkumar Dhanapal" userId="S::rdhanapal@my.harrisburgu.edu::023ae3f5-5de2-4952-9839-453235d408cd" providerId="AD" clId="Web-{8E380B69-2053-F99B-5F43-E08A43FAE671}" dt="2020-12-10T21:52:54.973" v="1661"/>
          <ac:picMkLst>
            <pc:docMk/>
            <pc:sldMk cId="2270805476" sldId="275"/>
            <ac:picMk id="5" creationId="{D75C9739-2860-43D2-97D8-09AAE4133B3D}"/>
          </ac:picMkLst>
        </pc:picChg>
        <pc:picChg chg="del">
          <ac:chgData name="Rajkumar Dhanapal" userId="S::rdhanapal@my.harrisburgu.edu::023ae3f5-5de2-4952-9839-453235d408cd" providerId="AD" clId="Web-{8E380B69-2053-F99B-5F43-E08A43FAE671}" dt="2020-12-10T18:02:03.965" v="1237"/>
          <ac:picMkLst>
            <pc:docMk/>
            <pc:sldMk cId="2270805476" sldId="275"/>
            <ac:picMk id="6" creationId="{0748E6EA-DAC4-4338-AD73-5F6C64A3818E}"/>
          </ac:picMkLst>
        </pc:picChg>
        <pc:picChg chg="add mod ord">
          <ac:chgData name="Rajkumar Dhanapal" userId="S::rdhanapal@my.harrisburgu.edu::023ae3f5-5de2-4952-9839-453235d408cd" providerId="AD" clId="Web-{8E380B69-2053-F99B-5F43-E08A43FAE671}" dt="2020-12-10T21:56:59.895" v="1689" actId="1076"/>
          <ac:picMkLst>
            <pc:docMk/>
            <pc:sldMk cId="2270805476" sldId="275"/>
            <ac:picMk id="6" creationId="{B595A3A4-3976-427C-A8BE-47D46ACE14EA}"/>
          </ac:picMkLst>
        </pc:picChg>
        <pc:picChg chg="add mod">
          <ac:chgData name="Rajkumar Dhanapal" userId="S::rdhanapal@my.harrisburgu.edu::023ae3f5-5de2-4952-9839-453235d408cd" providerId="AD" clId="Web-{8E380B69-2053-F99B-5F43-E08A43FAE671}" dt="2020-12-10T21:54:07.926" v="1678" actId="14100"/>
          <ac:picMkLst>
            <pc:docMk/>
            <pc:sldMk cId="2270805476" sldId="275"/>
            <ac:picMk id="8" creationId="{2BBB81F5-632D-4C2F-8AB7-F088C3BC9FF2}"/>
          </ac:picMkLst>
        </pc:picChg>
        <pc:picChg chg="add del mod">
          <ac:chgData name="Rajkumar Dhanapal" userId="S::rdhanapal@my.harrisburgu.edu::023ae3f5-5de2-4952-9839-453235d408cd" providerId="AD" clId="Web-{8E380B69-2053-F99B-5F43-E08A43FAE671}" dt="2020-12-10T22:02:32.301" v="1888"/>
          <ac:picMkLst>
            <pc:docMk/>
            <pc:sldMk cId="2270805476" sldId="275"/>
            <ac:picMk id="9" creationId="{0D2FE6AA-E644-4AB1-B688-60AE777260C0}"/>
          </ac:picMkLst>
        </pc:picChg>
        <pc:picChg chg="add mod">
          <ac:chgData name="Rajkumar Dhanapal" userId="S::rdhanapal@my.harrisburgu.edu::023ae3f5-5de2-4952-9839-453235d408cd" providerId="AD" clId="Web-{8E380B69-2053-F99B-5F43-E08A43FAE671}" dt="2020-12-10T22:02:40.863" v="1891" actId="14100"/>
          <ac:picMkLst>
            <pc:docMk/>
            <pc:sldMk cId="2270805476" sldId="275"/>
            <ac:picMk id="10" creationId="{486C33B8-F9C8-4DFE-8346-E8872BE09669}"/>
          </ac:picMkLst>
        </pc:picChg>
        <pc:picChg chg="del">
          <ac:chgData name="Rajkumar Dhanapal" userId="S::rdhanapal@my.harrisburgu.edu::023ae3f5-5de2-4952-9839-453235d408cd" providerId="AD" clId="Web-{8E380B69-2053-F99B-5F43-E08A43FAE671}" dt="2020-12-10T18:02:04.777" v="1238"/>
          <ac:picMkLst>
            <pc:docMk/>
            <pc:sldMk cId="2270805476" sldId="275"/>
            <ac:picMk id="12" creationId="{534A358E-231C-4F31-88E7-717AF8B37AF7}"/>
          </ac:picMkLst>
        </pc:picChg>
        <pc:picChg chg="del">
          <ac:chgData name="Rajkumar Dhanapal" userId="S::rdhanapal@my.harrisburgu.edu::023ae3f5-5de2-4952-9839-453235d408cd" providerId="AD" clId="Web-{8E380B69-2053-F99B-5F43-E08A43FAE671}" dt="2020-12-10T18:02:05.512" v="1239"/>
          <ac:picMkLst>
            <pc:docMk/>
            <pc:sldMk cId="2270805476" sldId="275"/>
            <ac:picMk id="13" creationId="{9B822653-A9AA-4FEF-BF22-BDD75F012CDC}"/>
          </ac:picMkLst>
        </pc:picChg>
      </pc:sldChg>
      <pc:sldChg chg="ord modNotes">
        <pc:chgData name="Rajkumar Dhanapal" userId="S::rdhanapal@my.harrisburgu.edu::023ae3f5-5de2-4952-9839-453235d408cd" providerId="AD" clId="Web-{8E380B69-2053-F99B-5F43-E08A43FAE671}" dt="2020-12-10T23:12:17.625" v="2957"/>
        <pc:sldMkLst>
          <pc:docMk/>
          <pc:sldMk cId="1976534504" sldId="276"/>
        </pc:sldMkLst>
      </pc:sldChg>
    </pc:docChg>
  </pc:docChgLst>
  <pc:docChgLst>
    <pc:chgData name="Arisara Kanaprasertkul" userId="381e7a80-b5bf-4b78-8c11-2a6dce3a2508" providerId="ADAL" clId="{C7F26E17-6590-9C4A-A186-A66FB6BEFFEF}"/>
    <pc:docChg chg="undo redo custSel addSld modSld">
      <pc:chgData name="Arisara Kanaprasertkul" userId="381e7a80-b5bf-4b78-8c11-2a6dce3a2508" providerId="ADAL" clId="{C7F26E17-6590-9C4A-A186-A66FB6BEFFEF}" dt="2020-12-10T23:55:16.791" v="943" actId="1076"/>
      <pc:docMkLst>
        <pc:docMk/>
      </pc:docMkLst>
      <pc:sldChg chg="modSp mod">
        <pc:chgData name="Arisara Kanaprasertkul" userId="381e7a80-b5bf-4b78-8c11-2a6dce3a2508" providerId="ADAL" clId="{C7F26E17-6590-9C4A-A186-A66FB6BEFFEF}" dt="2020-12-04T12:44:47.601" v="9" actId="20577"/>
        <pc:sldMkLst>
          <pc:docMk/>
          <pc:sldMk cId="2338480398" sldId="260"/>
        </pc:sldMkLst>
        <pc:spChg chg="mod">
          <ac:chgData name="Arisara Kanaprasertkul" userId="381e7a80-b5bf-4b78-8c11-2a6dce3a2508" providerId="ADAL" clId="{C7F26E17-6590-9C4A-A186-A66FB6BEFFEF}" dt="2020-12-04T12:44:47.601" v="9" actId="20577"/>
          <ac:spMkLst>
            <pc:docMk/>
            <pc:sldMk cId="2338480398" sldId="260"/>
            <ac:spMk id="2" creationId="{8D61A586-4B61-47EA-9FC3-48ADE466BF14}"/>
          </ac:spMkLst>
        </pc:spChg>
      </pc:sldChg>
      <pc:sldChg chg="modSp mod">
        <pc:chgData name="Arisara Kanaprasertkul" userId="381e7a80-b5bf-4b78-8c11-2a6dce3a2508" providerId="ADAL" clId="{C7F26E17-6590-9C4A-A186-A66FB6BEFFEF}" dt="2020-12-04T12:44:52.688" v="13" actId="20577"/>
        <pc:sldMkLst>
          <pc:docMk/>
          <pc:sldMk cId="1465769051" sldId="261"/>
        </pc:sldMkLst>
        <pc:spChg chg="mod">
          <ac:chgData name="Arisara Kanaprasertkul" userId="381e7a80-b5bf-4b78-8c11-2a6dce3a2508" providerId="ADAL" clId="{C7F26E17-6590-9C4A-A186-A66FB6BEFFEF}" dt="2020-12-04T12:44:52.688" v="13" actId="20577"/>
          <ac:spMkLst>
            <pc:docMk/>
            <pc:sldMk cId="1465769051" sldId="261"/>
            <ac:spMk id="2" creationId="{8D61A586-4B61-47EA-9FC3-48ADE466BF14}"/>
          </ac:spMkLst>
        </pc:spChg>
      </pc:sldChg>
      <pc:sldChg chg="modSp mod">
        <pc:chgData name="Arisara Kanaprasertkul" userId="381e7a80-b5bf-4b78-8c11-2a6dce3a2508" providerId="ADAL" clId="{C7F26E17-6590-9C4A-A186-A66FB6BEFFEF}" dt="2020-12-10T23:55:16.791" v="943" actId="1076"/>
        <pc:sldMkLst>
          <pc:docMk/>
          <pc:sldMk cId="2467250892" sldId="262"/>
        </pc:sldMkLst>
        <pc:spChg chg="mod">
          <ac:chgData name="Arisara Kanaprasertkul" userId="381e7a80-b5bf-4b78-8c11-2a6dce3a2508" providerId="ADAL" clId="{C7F26E17-6590-9C4A-A186-A66FB6BEFFEF}" dt="2020-12-04T12:45:02.667" v="24" actId="20577"/>
          <ac:spMkLst>
            <pc:docMk/>
            <pc:sldMk cId="2467250892" sldId="262"/>
            <ac:spMk id="2" creationId="{8D61A586-4B61-47EA-9FC3-48ADE466BF14}"/>
          </ac:spMkLst>
        </pc:spChg>
        <pc:picChg chg="mod">
          <ac:chgData name="Arisara Kanaprasertkul" userId="381e7a80-b5bf-4b78-8c11-2a6dce3a2508" providerId="ADAL" clId="{C7F26E17-6590-9C4A-A186-A66FB6BEFFEF}" dt="2020-12-10T23:55:16.791" v="943" actId="1076"/>
          <ac:picMkLst>
            <pc:docMk/>
            <pc:sldMk cId="2467250892" sldId="262"/>
            <ac:picMk id="11" creationId="{132C8FE6-0568-4474-8ACC-21C6F5FD150E}"/>
          </ac:picMkLst>
        </pc:picChg>
      </pc:sldChg>
      <pc:sldChg chg="modSp mod">
        <pc:chgData name="Arisara Kanaprasertkul" userId="381e7a80-b5bf-4b78-8c11-2a6dce3a2508" providerId="ADAL" clId="{C7F26E17-6590-9C4A-A186-A66FB6BEFFEF}" dt="2020-12-09T22:51:45.942" v="593" actId="5793"/>
        <pc:sldMkLst>
          <pc:docMk/>
          <pc:sldMk cId="261584873" sldId="263"/>
        </pc:sldMkLst>
        <pc:spChg chg="mod">
          <ac:chgData name="Arisara Kanaprasertkul" userId="381e7a80-b5bf-4b78-8c11-2a6dce3a2508" providerId="ADAL" clId="{C7F26E17-6590-9C4A-A186-A66FB6BEFFEF}" dt="2020-12-04T12:45:18.833" v="33" actId="20577"/>
          <ac:spMkLst>
            <pc:docMk/>
            <pc:sldMk cId="261584873" sldId="263"/>
            <ac:spMk id="2" creationId="{8D61A586-4B61-47EA-9FC3-48ADE466BF14}"/>
          </ac:spMkLst>
        </pc:spChg>
        <pc:spChg chg="mod">
          <ac:chgData name="Arisara Kanaprasertkul" userId="381e7a80-b5bf-4b78-8c11-2a6dce3a2508" providerId="ADAL" clId="{C7F26E17-6590-9C4A-A186-A66FB6BEFFEF}" dt="2020-12-09T22:51:45.942" v="593" actId="5793"/>
          <ac:spMkLst>
            <pc:docMk/>
            <pc:sldMk cId="261584873" sldId="263"/>
            <ac:spMk id="3" creationId="{7E1A7E49-B9B4-43CF-B04F-85F920DA0930}"/>
          </ac:spMkLst>
        </pc:spChg>
      </pc:sldChg>
      <pc:sldChg chg="modSp add">
        <pc:chgData name="Arisara Kanaprasertkul" userId="381e7a80-b5bf-4b78-8c11-2a6dce3a2508" providerId="ADAL" clId="{C7F26E17-6590-9C4A-A186-A66FB6BEFFEF}" dt="2020-12-10T22:58:13.099" v="941"/>
        <pc:sldMkLst>
          <pc:docMk/>
          <pc:sldMk cId="1619420206" sldId="264"/>
        </pc:sldMkLst>
        <pc:graphicFrameChg chg="mod">
          <ac:chgData name="Arisara Kanaprasertkul" userId="381e7a80-b5bf-4b78-8c11-2a6dce3a2508" providerId="ADAL" clId="{C7F26E17-6590-9C4A-A186-A66FB6BEFFEF}" dt="2020-12-10T22:58:13.099" v="941"/>
          <ac:graphicFrameMkLst>
            <pc:docMk/>
            <pc:sldMk cId="1619420206" sldId="264"/>
            <ac:graphicFrameMk id="5" creationId="{AB1753D1-F99F-4004-AE0A-78C3EA54A6A0}"/>
          </ac:graphicFrameMkLst>
        </pc:graphicFrameChg>
      </pc:sldChg>
      <pc:sldChg chg="add">
        <pc:chgData name="Arisara Kanaprasertkul" userId="381e7a80-b5bf-4b78-8c11-2a6dce3a2508" providerId="ADAL" clId="{C7F26E17-6590-9C4A-A186-A66FB6BEFFEF}" dt="2020-12-04T12:45:13.291" v="26"/>
        <pc:sldMkLst>
          <pc:docMk/>
          <pc:sldMk cId="994911041" sldId="265"/>
        </pc:sldMkLst>
      </pc:sldChg>
      <pc:sldChg chg="addSp modSp mod">
        <pc:chgData name="Arisara Kanaprasertkul" userId="381e7a80-b5bf-4b78-8c11-2a6dce3a2508" providerId="ADAL" clId="{C7F26E17-6590-9C4A-A186-A66FB6BEFFEF}" dt="2020-12-10T22:41:07.255" v="655" actId="1076"/>
        <pc:sldMkLst>
          <pc:docMk/>
          <pc:sldMk cId="2300586250" sldId="268"/>
        </pc:sldMkLst>
        <pc:spChg chg="mod">
          <ac:chgData name="Arisara Kanaprasertkul" userId="381e7a80-b5bf-4b78-8c11-2a6dce3a2508" providerId="ADAL" clId="{C7F26E17-6590-9C4A-A186-A66FB6BEFFEF}" dt="2020-12-10T22:38:53.862" v="608" actId="1076"/>
          <ac:spMkLst>
            <pc:docMk/>
            <pc:sldMk cId="2300586250" sldId="268"/>
            <ac:spMk id="3" creationId="{7E1A7E49-B9B4-43CF-B04F-85F920DA0930}"/>
          </ac:spMkLst>
        </pc:spChg>
        <pc:spChg chg="add mod">
          <ac:chgData name="Arisara Kanaprasertkul" userId="381e7a80-b5bf-4b78-8c11-2a6dce3a2508" providerId="ADAL" clId="{C7F26E17-6590-9C4A-A186-A66FB6BEFFEF}" dt="2020-12-10T22:40:41.455" v="651" actId="1076"/>
          <ac:spMkLst>
            <pc:docMk/>
            <pc:sldMk cId="2300586250" sldId="268"/>
            <ac:spMk id="5" creationId="{D28280C2-50B0-B441-8455-91F52C11BB01}"/>
          </ac:spMkLst>
        </pc:spChg>
        <pc:spChg chg="add mod">
          <ac:chgData name="Arisara Kanaprasertkul" userId="381e7a80-b5bf-4b78-8c11-2a6dce3a2508" providerId="ADAL" clId="{C7F26E17-6590-9C4A-A186-A66FB6BEFFEF}" dt="2020-12-10T22:41:07.255" v="655" actId="1076"/>
          <ac:spMkLst>
            <pc:docMk/>
            <pc:sldMk cId="2300586250" sldId="268"/>
            <ac:spMk id="6" creationId="{891ED63D-C5C1-AC4D-B255-D35E233BF93D}"/>
          </ac:spMkLst>
        </pc:spChg>
        <pc:picChg chg="add mod">
          <ac:chgData name="Arisara Kanaprasertkul" userId="381e7a80-b5bf-4b78-8c11-2a6dce3a2508" providerId="ADAL" clId="{C7F26E17-6590-9C4A-A186-A66FB6BEFFEF}" dt="2020-12-10T22:40:38.953" v="650" actId="1076"/>
          <ac:picMkLst>
            <pc:docMk/>
            <pc:sldMk cId="2300586250" sldId="268"/>
            <ac:picMk id="8" creationId="{0C5C351E-45B3-534B-BFC5-C0BED56CF611}"/>
          </ac:picMkLst>
        </pc:picChg>
        <pc:picChg chg="add mod">
          <ac:chgData name="Arisara Kanaprasertkul" userId="381e7a80-b5bf-4b78-8c11-2a6dce3a2508" providerId="ADAL" clId="{C7F26E17-6590-9C4A-A186-A66FB6BEFFEF}" dt="2020-12-10T22:39:26.211" v="628" actId="1076"/>
          <ac:picMkLst>
            <pc:docMk/>
            <pc:sldMk cId="2300586250" sldId="268"/>
            <ac:picMk id="1026" creationId="{1BDCAAB9-78C9-5F45-A7FF-814B674C0261}"/>
          </ac:picMkLst>
        </pc:picChg>
      </pc:sldChg>
      <pc:sldChg chg="addSp modSp mod">
        <pc:chgData name="Arisara Kanaprasertkul" userId="381e7a80-b5bf-4b78-8c11-2a6dce3a2508" providerId="ADAL" clId="{C7F26E17-6590-9C4A-A186-A66FB6BEFFEF}" dt="2020-12-09T22:51:18.563" v="591" actId="2710"/>
        <pc:sldMkLst>
          <pc:docMk/>
          <pc:sldMk cId="1974556616" sldId="270"/>
        </pc:sldMkLst>
        <pc:spChg chg="add mod">
          <ac:chgData name="Arisara Kanaprasertkul" userId="381e7a80-b5bf-4b78-8c11-2a6dce3a2508" providerId="ADAL" clId="{C7F26E17-6590-9C4A-A186-A66FB6BEFFEF}" dt="2020-12-09T22:51:18.563" v="591" actId="2710"/>
          <ac:spMkLst>
            <pc:docMk/>
            <pc:sldMk cId="1974556616" sldId="270"/>
            <ac:spMk id="3" creationId="{498AA336-836D-5F4F-858A-71D3EF6D7FE0}"/>
          </ac:spMkLst>
        </pc:spChg>
      </pc:sldChg>
      <pc:sldChg chg="addSp delSp modSp mod">
        <pc:chgData name="Arisara Kanaprasertkul" userId="381e7a80-b5bf-4b78-8c11-2a6dce3a2508" providerId="ADAL" clId="{C7F26E17-6590-9C4A-A186-A66FB6BEFFEF}" dt="2020-12-10T22:44:58.457" v="661" actId="20577"/>
        <pc:sldMkLst>
          <pc:docMk/>
          <pc:sldMk cId="446785708" sldId="272"/>
        </pc:sldMkLst>
        <pc:spChg chg="add mod">
          <ac:chgData name="Arisara Kanaprasertkul" userId="381e7a80-b5bf-4b78-8c11-2a6dce3a2508" providerId="ADAL" clId="{C7F26E17-6590-9C4A-A186-A66FB6BEFFEF}" dt="2020-12-10T22:44:58.457" v="661" actId="20577"/>
          <ac:spMkLst>
            <pc:docMk/>
            <pc:sldMk cId="446785708" sldId="272"/>
            <ac:spMk id="5" creationId="{ABED9197-E4E6-A34D-82BD-9F6CDEBD243F}"/>
          </ac:spMkLst>
        </pc:spChg>
        <pc:spChg chg="del">
          <ac:chgData name="Arisara Kanaprasertkul" userId="381e7a80-b5bf-4b78-8c11-2a6dce3a2508" providerId="ADAL" clId="{C7F26E17-6590-9C4A-A186-A66FB6BEFFEF}" dt="2020-12-09T22:38:44.432" v="328" actId="478"/>
          <ac:spMkLst>
            <pc:docMk/>
            <pc:sldMk cId="446785708" sldId="272"/>
            <ac:spMk id="7" creationId="{E26F4BD5-22E8-4478-B3FE-A7120B2EF4FB}"/>
          </ac:spMkLst>
        </pc:spChg>
        <pc:picChg chg="add mod">
          <ac:chgData name="Arisara Kanaprasertkul" userId="381e7a80-b5bf-4b78-8c11-2a6dce3a2508" providerId="ADAL" clId="{C7F26E17-6590-9C4A-A186-A66FB6BEFFEF}" dt="2020-12-09T22:49:57.995" v="486" actId="14100"/>
          <ac:picMkLst>
            <pc:docMk/>
            <pc:sldMk cId="446785708" sldId="272"/>
            <ac:picMk id="6" creationId="{28FA0CBB-6FC8-1243-96AC-4AB42B4FC512}"/>
          </ac:picMkLst>
        </pc:picChg>
        <pc:picChg chg="add mod">
          <ac:chgData name="Arisara Kanaprasertkul" userId="381e7a80-b5bf-4b78-8c11-2a6dce3a2508" providerId="ADAL" clId="{C7F26E17-6590-9C4A-A186-A66FB6BEFFEF}" dt="2020-12-09T22:50:01.302" v="487" actId="14100"/>
          <ac:picMkLst>
            <pc:docMk/>
            <pc:sldMk cId="446785708" sldId="272"/>
            <ac:picMk id="8" creationId="{A71A08C4-82B3-8944-95F7-4AA7923B62A2}"/>
          </ac:picMkLst>
        </pc:picChg>
        <pc:picChg chg="add mod">
          <ac:chgData name="Arisara Kanaprasertkul" userId="381e7a80-b5bf-4b78-8c11-2a6dce3a2508" providerId="ADAL" clId="{C7F26E17-6590-9C4A-A186-A66FB6BEFFEF}" dt="2020-12-09T22:50:04.539" v="488" actId="14100"/>
          <ac:picMkLst>
            <pc:docMk/>
            <pc:sldMk cId="446785708" sldId="272"/>
            <ac:picMk id="9" creationId="{4B6017F7-D02F-6340-86A8-6B37C5694390}"/>
          </ac:picMkLst>
        </pc:picChg>
      </pc:sldChg>
      <pc:sldChg chg="addSp delSp modSp add mod">
        <pc:chgData name="Arisara Kanaprasertkul" userId="381e7a80-b5bf-4b78-8c11-2a6dce3a2508" providerId="ADAL" clId="{C7F26E17-6590-9C4A-A186-A66FB6BEFFEF}" dt="2020-12-10T22:54:28.654" v="929" actId="113"/>
        <pc:sldMkLst>
          <pc:docMk/>
          <pc:sldMk cId="1976534504" sldId="276"/>
        </pc:sldMkLst>
        <pc:spChg chg="mod">
          <ac:chgData name="Arisara Kanaprasertkul" userId="381e7a80-b5bf-4b78-8c11-2a6dce3a2508" providerId="ADAL" clId="{C7F26E17-6590-9C4A-A186-A66FB6BEFFEF}" dt="2020-12-10T22:46:10.908" v="675" actId="20577"/>
          <ac:spMkLst>
            <pc:docMk/>
            <pc:sldMk cId="1976534504" sldId="276"/>
            <ac:spMk id="2" creationId="{8D61A586-4B61-47EA-9FC3-48ADE466BF14}"/>
          </ac:spMkLst>
        </pc:spChg>
        <pc:spChg chg="mod">
          <ac:chgData name="Arisara Kanaprasertkul" userId="381e7a80-b5bf-4b78-8c11-2a6dce3a2508" providerId="ADAL" clId="{C7F26E17-6590-9C4A-A186-A66FB6BEFFEF}" dt="2020-12-10T22:54:28.654" v="929" actId="113"/>
          <ac:spMkLst>
            <pc:docMk/>
            <pc:sldMk cId="1976534504" sldId="276"/>
            <ac:spMk id="5" creationId="{ABED9197-E4E6-A34D-82BD-9F6CDEBD243F}"/>
          </ac:spMkLst>
        </pc:spChg>
        <pc:graphicFrameChg chg="add mod modGraphic">
          <ac:chgData name="Arisara Kanaprasertkul" userId="381e7a80-b5bf-4b78-8c11-2a6dce3a2508" providerId="ADAL" clId="{C7F26E17-6590-9C4A-A186-A66FB6BEFFEF}" dt="2020-12-10T22:53:56.428" v="925" actId="20577"/>
          <ac:graphicFrameMkLst>
            <pc:docMk/>
            <pc:sldMk cId="1976534504" sldId="276"/>
            <ac:graphicFrameMk id="3" creationId="{3D5D8476-3694-FB49-8134-0DC36B85D520}"/>
          </ac:graphicFrameMkLst>
        </pc:graphicFrameChg>
        <pc:picChg chg="del">
          <ac:chgData name="Arisara Kanaprasertkul" userId="381e7a80-b5bf-4b78-8c11-2a6dce3a2508" providerId="ADAL" clId="{C7F26E17-6590-9C4A-A186-A66FB6BEFFEF}" dt="2020-12-10T22:48:40.228" v="863" actId="478"/>
          <ac:picMkLst>
            <pc:docMk/>
            <pc:sldMk cId="1976534504" sldId="276"/>
            <ac:picMk id="6" creationId="{28FA0CBB-6FC8-1243-96AC-4AB42B4FC512}"/>
          </ac:picMkLst>
        </pc:picChg>
        <pc:picChg chg="del">
          <ac:chgData name="Arisara Kanaprasertkul" userId="381e7a80-b5bf-4b78-8c11-2a6dce3a2508" providerId="ADAL" clId="{C7F26E17-6590-9C4A-A186-A66FB6BEFFEF}" dt="2020-12-10T22:48:40.918" v="864" actId="478"/>
          <ac:picMkLst>
            <pc:docMk/>
            <pc:sldMk cId="1976534504" sldId="276"/>
            <ac:picMk id="8" creationId="{A71A08C4-82B3-8944-95F7-4AA7923B62A2}"/>
          </ac:picMkLst>
        </pc:picChg>
        <pc:picChg chg="del">
          <ac:chgData name="Arisara Kanaprasertkul" userId="381e7a80-b5bf-4b78-8c11-2a6dce3a2508" providerId="ADAL" clId="{C7F26E17-6590-9C4A-A186-A66FB6BEFFEF}" dt="2020-12-10T22:48:41.611" v="865" actId="478"/>
          <ac:picMkLst>
            <pc:docMk/>
            <pc:sldMk cId="1976534504" sldId="276"/>
            <ac:picMk id="9" creationId="{4B6017F7-D02F-6340-86A8-6B37C5694390}"/>
          </ac:picMkLst>
        </pc:picChg>
      </pc:sldChg>
    </pc:docChg>
  </pc:docChgLst>
  <pc:docChgLst>
    <pc:chgData name="Rajkumar Dhanapal" userId="S::rdhanapal@my.harrisburgu.edu::023ae3f5-5de2-4952-9839-453235d408cd" providerId="AD" clId="Web-{F2111519-A8B9-BE42-240D-67AF39731FDA}"/>
    <pc:docChg chg="mod modSld modMainMaster">
      <pc:chgData name="Rajkumar Dhanapal" userId="S::rdhanapal@my.harrisburgu.edu::023ae3f5-5de2-4952-9839-453235d408cd" providerId="AD" clId="Web-{F2111519-A8B9-BE42-240D-67AF39731FDA}" dt="2020-12-05T17:44:26.395" v="5"/>
      <pc:docMkLst>
        <pc:docMk/>
      </pc:docMkLst>
      <pc:sldChg chg="addSp modSp">
        <pc:chgData name="Rajkumar Dhanapal" userId="S::rdhanapal@my.harrisburgu.edu::023ae3f5-5de2-4952-9839-453235d408cd" providerId="AD" clId="Web-{F2111519-A8B9-BE42-240D-67AF39731FDA}" dt="2020-12-05T17:44:04.316" v="2"/>
        <pc:sldMkLst>
          <pc:docMk/>
          <pc:sldMk cId="673169972" sldId="258"/>
        </pc:sldMkLst>
        <pc:spChg chg="add mod">
          <ac:chgData name="Rajkumar Dhanapal" userId="S::rdhanapal@my.harrisburgu.edu::023ae3f5-5de2-4952-9839-453235d408cd" providerId="AD" clId="Web-{F2111519-A8B9-BE42-240D-67AF39731FDA}" dt="2020-12-05T17:44:04.316" v="2"/>
          <ac:spMkLst>
            <pc:docMk/>
            <pc:sldMk cId="673169972" sldId="258"/>
            <ac:spMk id="4" creationId="{C158F49F-90CD-4D08-B0C8-1CD4B0079EB1}"/>
          </ac:spMkLst>
        </pc:spChg>
      </pc:sldChg>
      <pc:sldChg chg="addSp modSp">
        <pc:chgData name="Rajkumar Dhanapal" userId="S::rdhanapal@my.harrisburgu.edu::023ae3f5-5de2-4952-9839-453235d408cd" providerId="AD" clId="Web-{F2111519-A8B9-BE42-240D-67AF39731FDA}" dt="2020-12-05T17:43:52.956" v="0"/>
        <pc:sldMkLst>
          <pc:docMk/>
          <pc:sldMk cId="842364170" sldId="259"/>
        </pc:sldMkLst>
        <pc:spChg chg="add mod">
          <ac:chgData name="Rajkumar Dhanapal" userId="S::rdhanapal@my.harrisburgu.edu::023ae3f5-5de2-4952-9839-453235d408cd" providerId="AD" clId="Web-{F2111519-A8B9-BE42-240D-67AF39731FDA}" dt="2020-12-05T17:43:52.956" v="0"/>
          <ac:spMkLst>
            <pc:docMk/>
            <pc:sldMk cId="842364170" sldId="259"/>
            <ac:spMk id="4" creationId="{699534CA-CBB9-4A40-8D35-877DED07F21C}"/>
          </ac:spMkLst>
        </pc:spChg>
      </pc:sldChg>
      <pc:sldChg chg="addSp modSp">
        <pc:chgData name="Rajkumar Dhanapal" userId="S::rdhanapal@my.harrisburgu.edu::023ae3f5-5de2-4952-9839-453235d408cd" providerId="AD" clId="Web-{F2111519-A8B9-BE42-240D-67AF39731FDA}" dt="2020-12-05T17:44:04.316" v="2"/>
        <pc:sldMkLst>
          <pc:docMk/>
          <pc:sldMk cId="2338480398" sldId="260"/>
        </pc:sldMkLst>
        <pc:spChg chg="add mod">
          <ac:chgData name="Rajkumar Dhanapal" userId="S::rdhanapal@my.harrisburgu.edu::023ae3f5-5de2-4952-9839-453235d408cd" providerId="AD" clId="Web-{F2111519-A8B9-BE42-240D-67AF39731FDA}" dt="2020-12-05T17:44:04.316" v="2"/>
          <ac:spMkLst>
            <pc:docMk/>
            <pc:sldMk cId="2338480398" sldId="260"/>
            <ac:spMk id="4" creationId="{2DDB3B98-25D3-4212-9E9A-0EAC9F70D8B2}"/>
          </ac:spMkLst>
        </pc:spChg>
      </pc:sldChg>
      <pc:sldChg chg="addSp modSp">
        <pc:chgData name="Rajkumar Dhanapal" userId="S::rdhanapal@my.harrisburgu.edu::023ae3f5-5de2-4952-9839-453235d408cd" providerId="AD" clId="Web-{F2111519-A8B9-BE42-240D-67AF39731FDA}" dt="2020-12-05T17:44:04.316" v="2"/>
        <pc:sldMkLst>
          <pc:docMk/>
          <pc:sldMk cId="1465769051" sldId="261"/>
        </pc:sldMkLst>
        <pc:spChg chg="add mod">
          <ac:chgData name="Rajkumar Dhanapal" userId="S::rdhanapal@my.harrisburgu.edu::023ae3f5-5de2-4952-9839-453235d408cd" providerId="AD" clId="Web-{F2111519-A8B9-BE42-240D-67AF39731FDA}" dt="2020-12-05T17:44:04.316" v="2"/>
          <ac:spMkLst>
            <pc:docMk/>
            <pc:sldMk cId="1465769051" sldId="261"/>
            <ac:spMk id="4" creationId="{5D683622-24A7-45DC-83C0-8917E1772835}"/>
          </ac:spMkLst>
        </pc:spChg>
      </pc:sldChg>
      <pc:sldChg chg="addSp modSp">
        <pc:chgData name="Rajkumar Dhanapal" userId="S::rdhanapal@my.harrisburgu.edu::023ae3f5-5de2-4952-9839-453235d408cd" providerId="AD" clId="Web-{F2111519-A8B9-BE42-240D-67AF39731FDA}" dt="2020-12-05T17:44:04.316" v="2"/>
        <pc:sldMkLst>
          <pc:docMk/>
          <pc:sldMk cId="2467250892" sldId="262"/>
        </pc:sldMkLst>
        <pc:spChg chg="add mod">
          <ac:chgData name="Rajkumar Dhanapal" userId="S::rdhanapal@my.harrisburgu.edu::023ae3f5-5de2-4952-9839-453235d408cd" providerId="AD" clId="Web-{F2111519-A8B9-BE42-240D-67AF39731FDA}" dt="2020-12-05T17:44:04.316" v="2"/>
          <ac:spMkLst>
            <pc:docMk/>
            <pc:sldMk cId="2467250892" sldId="262"/>
            <ac:spMk id="4" creationId="{A1F4218F-5210-4990-88CA-D7EC0B8E1344}"/>
          </ac:spMkLst>
        </pc:spChg>
      </pc:sldChg>
      <pc:sldChg chg="addSp modSp">
        <pc:chgData name="Rajkumar Dhanapal" userId="S::rdhanapal@my.harrisburgu.edu::023ae3f5-5de2-4952-9839-453235d408cd" providerId="AD" clId="Web-{F2111519-A8B9-BE42-240D-67AF39731FDA}" dt="2020-12-05T17:44:04.316" v="2"/>
        <pc:sldMkLst>
          <pc:docMk/>
          <pc:sldMk cId="261584873" sldId="263"/>
        </pc:sldMkLst>
        <pc:spChg chg="add mod">
          <ac:chgData name="Rajkumar Dhanapal" userId="S::rdhanapal@my.harrisburgu.edu::023ae3f5-5de2-4952-9839-453235d408cd" providerId="AD" clId="Web-{F2111519-A8B9-BE42-240D-67AF39731FDA}" dt="2020-12-05T17:44:04.316" v="2"/>
          <ac:spMkLst>
            <pc:docMk/>
            <pc:sldMk cId="261584873" sldId="263"/>
            <ac:spMk id="4" creationId="{0ADDD642-0E48-42F0-A391-E69B3DE8B4E2}"/>
          </ac:spMkLst>
        </pc:spChg>
      </pc:sldChg>
      <pc:sldChg chg="addSp modSp">
        <pc:chgData name="Rajkumar Dhanapal" userId="S::rdhanapal@my.harrisburgu.edu::023ae3f5-5de2-4952-9839-453235d408cd" providerId="AD" clId="Web-{F2111519-A8B9-BE42-240D-67AF39731FDA}" dt="2020-12-05T17:44:04.316" v="2"/>
        <pc:sldMkLst>
          <pc:docMk/>
          <pc:sldMk cId="1619420206" sldId="264"/>
        </pc:sldMkLst>
        <pc:spChg chg="add mod">
          <ac:chgData name="Rajkumar Dhanapal" userId="S::rdhanapal@my.harrisburgu.edu::023ae3f5-5de2-4952-9839-453235d408cd" providerId="AD" clId="Web-{F2111519-A8B9-BE42-240D-67AF39731FDA}" dt="2020-12-05T17:44:04.316" v="2"/>
          <ac:spMkLst>
            <pc:docMk/>
            <pc:sldMk cId="1619420206" sldId="264"/>
            <ac:spMk id="4" creationId="{B7F0E430-2EC1-4A47-A661-90260043A373}"/>
          </ac:spMkLst>
        </pc:spChg>
      </pc:sldChg>
      <pc:sldChg chg="addSp modSp">
        <pc:chgData name="Rajkumar Dhanapal" userId="S::rdhanapal@my.harrisburgu.edu::023ae3f5-5de2-4952-9839-453235d408cd" providerId="AD" clId="Web-{F2111519-A8B9-BE42-240D-67AF39731FDA}" dt="2020-12-05T17:44:04.316" v="2"/>
        <pc:sldMkLst>
          <pc:docMk/>
          <pc:sldMk cId="994911041" sldId="265"/>
        </pc:sldMkLst>
        <pc:spChg chg="add mod">
          <ac:chgData name="Rajkumar Dhanapal" userId="S::rdhanapal@my.harrisburgu.edu::023ae3f5-5de2-4952-9839-453235d408cd" providerId="AD" clId="Web-{F2111519-A8B9-BE42-240D-67AF39731FDA}" dt="2020-12-05T17:44:04.316" v="2"/>
          <ac:spMkLst>
            <pc:docMk/>
            <pc:sldMk cId="994911041" sldId="265"/>
            <ac:spMk id="4" creationId="{CF36AA62-D64A-453A-A45C-151E6696CE7A}"/>
          </ac:spMkLst>
        </pc:spChg>
      </pc:sldChg>
      <pc:sldMasterChg chg="mod modSldLayout">
        <pc:chgData name="Rajkumar Dhanapal" userId="S::rdhanapal@my.harrisburgu.edu::023ae3f5-5de2-4952-9839-453235d408cd" providerId="AD" clId="Web-{F2111519-A8B9-BE42-240D-67AF39731FDA}" dt="2020-12-05T17:44:07.113" v="3"/>
        <pc:sldMasterMkLst>
          <pc:docMk/>
          <pc:sldMasterMk cId="3029615591" sldId="2147483750"/>
        </pc:sldMasterMkLst>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3497509424" sldId="2147483751"/>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2616578148" sldId="2147483752"/>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3732264016" sldId="2147483753"/>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3688170592" sldId="2147483754"/>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1343695390" sldId="2147483755"/>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2025419951" sldId="2147483756"/>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1384015632" sldId="2147483757"/>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4125969249" sldId="2147483758"/>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3748501409" sldId="2147483759"/>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2671165958" sldId="2147483760"/>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3938080855" sldId="2147483761"/>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4061712147" sldId="2147483762"/>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1210707930" sldId="2147483763"/>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2513805512" sldId="2147483764"/>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4225885965" sldId="2147483765"/>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2150151952" sldId="2147483766"/>
          </pc:sldLayoutMkLst>
        </pc:sldLayoutChg>
        <pc:sldLayoutChg chg="mod">
          <pc:chgData name="Rajkumar Dhanapal" userId="S::rdhanapal@my.harrisburgu.edu::023ae3f5-5de2-4952-9839-453235d408cd" providerId="AD" clId="Web-{F2111519-A8B9-BE42-240D-67AF39731FDA}" dt="2020-12-05T17:44:07.113" v="3"/>
          <pc:sldLayoutMkLst>
            <pc:docMk/>
            <pc:sldMasterMk cId="3029615591" sldId="2147483750"/>
            <pc:sldLayoutMk cId="1403065494" sldId="2147483767"/>
          </pc:sldLayoutMkLst>
        </pc:sldLayoutChg>
      </pc:sldMasterChg>
    </pc:docChg>
  </pc:docChgLst>
  <pc:docChgLst>
    <pc:chgData name="Rajkumar Dhanapal" userId="S::rdhanapal@my.harrisburgu.edu::023ae3f5-5de2-4952-9839-453235d408cd" providerId="AD" clId="Web-{00EEF827-E64B-9072-821E-77151D1547E4}"/>
    <pc:docChg chg="addSld delSld modSld">
      <pc:chgData name="Rajkumar Dhanapal" userId="S::rdhanapal@my.harrisburgu.edu::023ae3f5-5de2-4952-9839-453235d408cd" providerId="AD" clId="Web-{00EEF827-E64B-9072-821E-77151D1547E4}" dt="2020-12-10T06:11:12.936" v="134" actId="1076"/>
      <pc:docMkLst>
        <pc:docMk/>
      </pc:docMkLst>
      <pc:sldChg chg="addSp delSp modSp add replId">
        <pc:chgData name="Rajkumar Dhanapal" userId="S::rdhanapal@my.harrisburgu.edu::023ae3f5-5de2-4952-9839-453235d408cd" providerId="AD" clId="Web-{00EEF827-E64B-9072-821E-77151D1547E4}" dt="2020-12-10T06:11:12.936" v="134" actId="1076"/>
        <pc:sldMkLst>
          <pc:docMk/>
          <pc:sldMk cId="1276991472" sldId="273"/>
        </pc:sldMkLst>
        <pc:spChg chg="del">
          <ac:chgData name="Rajkumar Dhanapal" userId="S::rdhanapal@my.harrisburgu.edu::023ae3f5-5de2-4952-9839-453235d408cd" providerId="AD" clId="Web-{00EEF827-E64B-9072-821E-77151D1547E4}" dt="2020-12-10T06:07:38.986" v="1"/>
          <ac:spMkLst>
            <pc:docMk/>
            <pc:sldMk cId="1276991472" sldId="273"/>
            <ac:spMk id="3" creationId="{7E1A7E49-B9B4-43CF-B04F-85F920DA0930}"/>
          </ac:spMkLst>
        </pc:spChg>
        <pc:spChg chg="add del mod">
          <ac:chgData name="Rajkumar Dhanapal" userId="S::rdhanapal@my.harrisburgu.edu::023ae3f5-5de2-4952-9839-453235d408cd" providerId="AD" clId="Web-{00EEF827-E64B-9072-821E-77151D1547E4}" dt="2020-12-10T06:07:42.190" v="2"/>
          <ac:spMkLst>
            <pc:docMk/>
            <pc:sldMk cId="1276991472" sldId="273"/>
            <ac:spMk id="6" creationId="{0F254779-A465-4884-A3E5-A35A988EAD9A}"/>
          </ac:spMkLst>
        </pc:spChg>
        <pc:spChg chg="add mod">
          <ac:chgData name="Rajkumar Dhanapal" userId="S::rdhanapal@my.harrisburgu.edu::023ae3f5-5de2-4952-9839-453235d408cd" providerId="AD" clId="Web-{00EEF827-E64B-9072-821E-77151D1547E4}" dt="2020-12-10T06:09:14.664" v="89" actId="14100"/>
          <ac:spMkLst>
            <pc:docMk/>
            <pc:sldMk cId="1276991472" sldId="273"/>
            <ac:spMk id="8" creationId="{9C58140A-22DE-460C-B340-6523A46D6C7D}"/>
          </ac:spMkLst>
        </pc:spChg>
        <pc:spChg chg="add mod">
          <ac:chgData name="Rajkumar Dhanapal" userId="S::rdhanapal@my.harrisburgu.edu::023ae3f5-5de2-4952-9839-453235d408cd" providerId="AD" clId="Web-{00EEF827-E64B-9072-821E-77151D1547E4}" dt="2020-12-10T06:10:44.622" v="127" actId="20577"/>
          <ac:spMkLst>
            <pc:docMk/>
            <pc:sldMk cId="1276991472" sldId="273"/>
            <ac:spMk id="9" creationId="{2B900FC2-9676-440B-A3D4-BC95F2229C95}"/>
          </ac:spMkLst>
        </pc:spChg>
        <pc:spChg chg="add mod">
          <ac:chgData name="Rajkumar Dhanapal" userId="S::rdhanapal@my.harrisburgu.edu::023ae3f5-5de2-4952-9839-453235d408cd" providerId="AD" clId="Web-{00EEF827-E64B-9072-821E-77151D1547E4}" dt="2020-12-10T06:11:04.685" v="132" actId="1076"/>
          <ac:spMkLst>
            <pc:docMk/>
            <pc:sldMk cId="1276991472" sldId="273"/>
            <ac:spMk id="10" creationId="{368AE9CA-DBD8-4F1A-AEDE-DA4DA0FC4432}"/>
          </ac:spMkLst>
        </pc:spChg>
        <pc:spChg chg="add mod">
          <ac:chgData name="Rajkumar Dhanapal" userId="S::rdhanapal@my.harrisburgu.edu::023ae3f5-5de2-4952-9839-453235d408cd" providerId="AD" clId="Web-{00EEF827-E64B-9072-821E-77151D1547E4}" dt="2020-12-10T06:11:12.936" v="134" actId="1076"/>
          <ac:spMkLst>
            <pc:docMk/>
            <pc:sldMk cId="1276991472" sldId="273"/>
            <ac:spMk id="11" creationId="{80E933F3-560B-4DB3-84AC-30EEAA468B5C}"/>
          </ac:spMkLst>
        </pc:spChg>
        <pc:picChg chg="add mod ord">
          <ac:chgData name="Rajkumar Dhanapal" userId="S::rdhanapal@my.harrisburgu.edu::023ae3f5-5de2-4952-9839-453235d408cd" providerId="AD" clId="Web-{00EEF827-E64B-9072-821E-77151D1547E4}" dt="2020-12-10T06:07:50.471" v="5" actId="1076"/>
          <ac:picMkLst>
            <pc:docMk/>
            <pc:sldMk cId="1276991472" sldId="273"/>
            <ac:picMk id="7" creationId="{2823690A-4A55-4C76-9FE9-3A48E3A0B913}"/>
          </ac:picMkLst>
        </pc:picChg>
      </pc:sldChg>
      <pc:sldChg chg="add del replId">
        <pc:chgData name="Rajkumar Dhanapal" userId="S::rdhanapal@my.harrisburgu.edu::023ae3f5-5de2-4952-9839-453235d408cd" providerId="AD" clId="Web-{00EEF827-E64B-9072-821E-77151D1547E4}" dt="2020-12-10T06:10:54.763" v="130"/>
        <pc:sldMkLst>
          <pc:docMk/>
          <pc:sldMk cId="3739232458" sldId="274"/>
        </pc:sldMkLst>
      </pc:sldChg>
    </pc:docChg>
  </pc:docChgLst>
  <pc:docChgLst>
    <pc:chgData name="Rajkumar Dhanapal" userId="023ae3f5-5de2-4952-9839-453235d408cd" providerId="ADAL" clId="{5BC0F2FB-FF4B-454E-8694-222A319AD332}"/>
    <pc:docChg chg="undo modSld">
      <pc:chgData name="Rajkumar Dhanapal" userId="023ae3f5-5de2-4952-9839-453235d408cd" providerId="ADAL" clId="{5BC0F2FB-FF4B-454E-8694-222A319AD332}" dt="2020-12-11T00:16:37.773" v="168"/>
      <pc:docMkLst>
        <pc:docMk/>
      </pc:docMkLst>
      <pc:sldChg chg="addSp delSp modSp modTransition modAnim">
        <pc:chgData name="Rajkumar Dhanapal" userId="023ae3f5-5de2-4952-9839-453235d408cd" providerId="ADAL" clId="{5BC0F2FB-FF4B-454E-8694-222A319AD332}" dt="2020-12-11T00:16:37.773" v="168"/>
        <pc:sldMkLst>
          <pc:docMk/>
          <pc:sldMk cId="673169972" sldId="258"/>
        </pc:sldMkLst>
        <pc:picChg chg="add del mod">
          <ac:chgData name="Rajkumar Dhanapal" userId="023ae3f5-5de2-4952-9839-453235d408cd" providerId="ADAL" clId="{5BC0F2FB-FF4B-454E-8694-222A319AD332}" dt="2020-12-11T00:05:21.547" v="165"/>
          <ac:picMkLst>
            <pc:docMk/>
            <pc:sldMk cId="673169972" sldId="258"/>
            <ac:picMk id="5" creationId="{619BB270-5C8A-4A08-8F60-E2FF5703F339}"/>
          </ac:picMkLst>
        </pc:picChg>
        <pc:picChg chg="add del mod">
          <ac:chgData name="Rajkumar Dhanapal" userId="023ae3f5-5de2-4952-9839-453235d408cd" providerId="ADAL" clId="{5BC0F2FB-FF4B-454E-8694-222A319AD332}" dt="2020-12-11T00:05:33.087" v="166"/>
          <ac:picMkLst>
            <pc:docMk/>
            <pc:sldMk cId="673169972" sldId="258"/>
            <ac:picMk id="6" creationId="{25216B70-BB99-47BB-AC82-5DE9C6086236}"/>
          </ac:picMkLst>
        </pc:picChg>
        <pc:picChg chg="add mod">
          <ac:chgData name="Rajkumar Dhanapal" userId="023ae3f5-5de2-4952-9839-453235d408cd" providerId="ADAL" clId="{5BC0F2FB-FF4B-454E-8694-222A319AD332}" dt="2020-12-11T00:16:37.773" v="168"/>
          <ac:picMkLst>
            <pc:docMk/>
            <pc:sldMk cId="673169972" sldId="258"/>
            <ac:picMk id="7" creationId="{A00ED940-742D-4AA4-8E83-1AD90FC5A9D6}"/>
          </ac:picMkLst>
        </pc:picChg>
      </pc:sldChg>
      <pc:sldChg chg="addSp delSp modSp modTransition modAnim">
        <pc:chgData name="Rajkumar Dhanapal" userId="023ae3f5-5de2-4952-9839-453235d408cd" providerId="ADAL" clId="{5BC0F2FB-FF4B-454E-8694-222A319AD332}" dt="2020-12-11T00:16:37.773" v="168"/>
        <pc:sldMkLst>
          <pc:docMk/>
          <pc:sldMk cId="842364170" sldId="259"/>
        </pc:sldMkLst>
        <pc:picChg chg="add del mod">
          <ac:chgData name="Rajkumar Dhanapal" userId="023ae3f5-5de2-4952-9839-453235d408cd" providerId="ADAL" clId="{5BC0F2FB-FF4B-454E-8694-222A319AD332}" dt="2020-12-11T00:05:21.547" v="165"/>
          <ac:picMkLst>
            <pc:docMk/>
            <pc:sldMk cId="842364170" sldId="259"/>
            <ac:picMk id="5" creationId="{53B4A6B8-B9A7-4C17-A117-E70EB740D6CE}"/>
          </ac:picMkLst>
        </pc:picChg>
        <pc:picChg chg="add del mod">
          <ac:chgData name="Rajkumar Dhanapal" userId="023ae3f5-5de2-4952-9839-453235d408cd" providerId="ADAL" clId="{5BC0F2FB-FF4B-454E-8694-222A319AD332}" dt="2020-12-11T00:05:33.087" v="166"/>
          <ac:picMkLst>
            <pc:docMk/>
            <pc:sldMk cId="842364170" sldId="259"/>
            <ac:picMk id="6" creationId="{22C76168-626C-4E27-9D2B-F8FF31502317}"/>
          </ac:picMkLst>
        </pc:picChg>
        <pc:picChg chg="add mod">
          <ac:chgData name="Rajkumar Dhanapal" userId="023ae3f5-5de2-4952-9839-453235d408cd" providerId="ADAL" clId="{5BC0F2FB-FF4B-454E-8694-222A319AD332}" dt="2020-12-11T00:16:37.773" v="168"/>
          <ac:picMkLst>
            <pc:docMk/>
            <pc:sldMk cId="842364170" sldId="259"/>
            <ac:picMk id="7" creationId="{90BADD10-04BA-42F5-A6C3-98ABCDF401A3}"/>
          </ac:picMkLst>
        </pc:picChg>
      </pc:sldChg>
      <pc:sldChg chg="addSp delSp modSp modTransition modAnim">
        <pc:chgData name="Rajkumar Dhanapal" userId="023ae3f5-5de2-4952-9839-453235d408cd" providerId="ADAL" clId="{5BC0F2FB-FF4B-454E-8694-222A319AD332}" dt="2020-12-11T00:16:37.773" v="168"/>
        <pc:sldMkLst>
          <pc:docMk/>
          <pc:sldMk cId="2338480398" sldId="260"/>
        </pc:sldMkLst>
        <pc:picChg chg="add del mod">
          <ac:chgData name="Rajkumar Dhanapal" userId="023ae3f5-5de2-4952-9839-453235d408cd" providerId="ADAL" clId="{5BC0F2FB-FF4B-454E-8694-222A319AD332}" dt="2020-12-11T00:05:33.087" v="166"/>
          <ac:picMkLst>
            <pc:docMk/>
            <pc:sldMk cId="2338480398" sldId="260"/>
            <ac:picMk id="5" creationId="{67BC9AFA-2E42-453F-B322-D5D86711BD65}"/>
          </ac:picMkLst>
        </pc:picChg>
        <pc:picChg chg="add mod">
          <ac:chgData name="Rajkumar Dhanapal" userId="023ae3f5-5de2-4952-9839-453235d408cd" providerId="ADAL" clId="{5BC0F2FB-FF4B-454E-8694-222A319AD332}" dt="2020-12-11T00:16:37.773" v="168"/>
          <ac:picMkLst>
            <pc:docMk/>
            <pc:sldMk cId="2338480398" sldId="260"/>
            <ac:picMk id="6" creationId="{303A861A-7BAE-4D5D-ACB9-99F4AA080EEF}"/>
          </ac:picMkLst>
        </pc:picChg>
      </pc:sldChg>
      <pc:sldChg chg="addSp delSp modSp modTransition modAnim">
        <pc:chgData name="Rajkumar Dhanapal" userId="023ae3f5-5de2-4952-9839-453235d408cd" providerId="ADAL" clId="{5BC0F2FB-FF4B-454E-8694-222A319AD332}" dt="2020-12-11T00:16:37.773" v="168"/>
        <pc:sldMkLst>
          <pc:docMk/>
          <pc:sldMk cId="1465769051" sldId="261"/>
        </pc:sldMkLst>
        <pc:picChg chg="add del mod">
          <ac:chgData name="Rajkumar Dhanapal" userId="023ae3f5-5de2-4952-9839-453235d408cd" providerId="ADAL" clId="{5BC0F2FB-FF4B-454E-8694-222A319AD332}" dt="2020-12-11T00:05:33.087" v="166"/>
          <ac:picMkLst>
            <pc:docMk/>
            <pc:sldMk cId="1465769051" sldId="261"/>
            <ac:picMk id="3" creationId="{6E0C3CDC-B693-4F83-88D5-BDD48C7178F4}"/>
          </ac:picMkLst>
        </pc:picChg>
        <pc:picChg chg="add mod">
          <ac:chgData name="Rajkumar Dhanapal" userId="023ae3f5-5de2-4952-9839-453235d408cd" providerId="ADAL" clId="{5BC0F2FB-FF4B-454E-8694-222A319AD332}" dt="2020-12-11T00:16:37.773" v="168"/>
          <ac:picMkLst>
            <pc:docMk/>
            <pc:sldMk cId="1465769051" sldId="261"/>
            <ac:picMk id="6" creationId="{18AB198F-D309-4DBA-BFA3-62E2FA4CE389}"/>
          </ac:picMkLst>
        </pc:picChg>
      </pc:sldChg>
      <pc:sldChg chg="addSp delSp modSp modTransition modAnim">
        <pc:chgData name="Rajkumar Dhanapal" userId="023ae3f5-5de2-4952-9839-453235d408cd" providerId="ADAL" clId="{5BC0F2FB-FF4B-454E-8694-222A319AD332}" dt="2020-12-11T00:16:37.773" v="168"/>
        <pc:sldMkLst>
          <pc:docMk/>
          <pc:sldMk cId="2467250892" sldId="262"/>
        </pc:sldMkLst>
        <pc:spChg chg="mod">
          <ac:chgData name="Rajkumar Dhanapal" userId="023ae3f5-5de2-4952-9839-453235d408cd" providerId="ADAL" clId="{5BC0F2FB-FF4B-454E-8694-222A319AD332}" dt="2020-12-10T23:21:14.351" v="88" actId="20577"/>
          <ac:spMkLst>
            <pc:docMk/>
            <pc:sldMk cId="2467250892" sldId="262"/>
            <ac:spMk id="8" creationId="{538D7D10-38CF-42E9-84E8-238A224A08D7}"/>
          </ac:spMkLst>
        </pc:spChg>
        <pc:spChg chg="mod">
          <ac:chgData name="Rajkumar Dhanapal" userId="023ae3f5-5de2-4952-9839-453235d408cd" providerId="ADAL" clId="{5BC0F2FB-FF4B-454E-8694-222A319AD332}" dt="2020-12-10T23:21:19.612" v="99" actId="20577"/>
          <ac:spMkLst>
            <pc:docMk/>
            <pc:sldMk cId="2467250892" sldId="262"/>
            <ac:spMk id="9" creationId="{97E23BE5-A7EE-4634-8A10-7675A9E2E1DC}"/>
          </ac:spMkLst>
        </pc:spChg>
        <pc:picChg chg="add del mod">
          <ac:chgData name="Rajkumar Dhanapal" userId="023ae3f5-5de2-4952-9839-453235d408cd" providerId="ADAL" clId="{5BC0F2FB-FF4B-454E-8694-222A319AD332}" dt="2020-12-11T00:05:33.087" v="166"/>
          <ac:picMkLst>
            <pc:docMk/>
            <pc:sldMk cId="2467250892" sldId="262"/>
            <ac:picMk id="3" creationId="{9056DC93-D2F8-4E65-8C95-708665916563}"/>
          </ac:picMkLst>
        </pc:picChg>
        <pc:picChg chg="add mod">
          <ac:chgData name="Rajkumar Dhanapal" userId="023ae3f5-5de2-4952-9839-453235d408cd" providerId="ADAL" clId="{5BC0F2FB-FF4B-454E-8694-222A319AD332}" dt="2020-12-11T00:16:37.773" v="168"/>
          <ac:picMkLst>
            <pc:docMk/>
            <pc:sldMk cId="2467250892" sldId="262"/>
            <ac:picMk id="12" creationId="{645AE6CF-6BDC-4D53-A146-12DADAB0CF15}"/>
          </ac:picMkLst>
        </pc:picChg>
      </pc:sldChg>
      <pc:sldChg chg="addSp delSp modSp modTransition modAnim">
        <pc:chgData name="Rajkumar Dhanapal" userId="023ae3f5-5de2-4952-9839-453235d408cd" providerId="ADAL" clId="{5BC0F2FB-FF4B-454E-8694-222A319AD332}" dt="2020-12-11T00:16:37.773" v="168"/>
        <pc:sldMkLst>
          <pc:docMk/>
          <pc:sldMk cId="1619420206" sldId="264"/>
        </pc:sldMkLst>
        <pc:graphicFrameChg chg="mod">
          <ac:chgData name="Rajkumar Dhanapal" userId="023ae3f5-5de2-4952-9839-453235d408cd" providerId="ADAL" clId="{5BC0F2FB-FF4B-454E-8694-222A319AD332}" dt="2020-12-10T23:24:32.778" v="163" actId="20577"/>
          <ac:graphicFrameMkLst>
            <pc:docMk/>
            <pc:sldMk cId="1619420206" sldId="264"/>
            <ac:graphicFrameMk id="5" creationId="{AB1753D1-F99F-4004-AE0A-78C3EA54A6A0}"/>
          </ac:graphicFrameMkLst>
        </pc:graphicFrameChg>
        <pc:picChg chg="add del mod">
          <ac:chgData name="Rajkumar Dhanapal" userId="023ae3f5-5de2-4952-9839-453235d408cd" providerId="ADAL" clId="{5BC0F2FB-FF4B-454E-8694-222A319AD332}" dt="2020-12-11T00:05:33.087" v="166"/>
          <ac:picMkLst>
            <pc:docMk/>
            <pc:sldMk cId="1619420206" sldId="264"/>
            <ac:picMk id="3" creationId="{628663C8-0213-4CD6-B9F0-26F302984A9E}"/>
          </ac:picMkLst>
        </pc:picChg>
        <pc:picChg chg="add mod">
          <ac:chgData name="Rajkumar Dhanapal" userId="023ae3f5-5de2-4952-9839-453235d408cd" providerId="ADAL" clId="{5BC0F2FB-FF4B-454E-8694-222A319AD332}" dt="2020-12-11T00:16:37.773" v="168"/>
          <ac:picMkLst>
            <pc:docMk/>
            <pc:sldMk cId="1619420206" sldId="264"/>
            <ac:picMk id="6" creationId="{623248C6-6FF7-4B1D-ADFA-21C008CA1880}"/>
          </ac:picMkLst>
        </pc:picChg>
      </pc:sldChg>
      <pc:sldChg chg="addSp delSp modSp modTransition modAnim">
        <pc:chgData name="Rajkumar Dhanapal" userId="023ae3f5-5de2-4952-9839-453235d408cd" providerId="ADAL" clId="{5BC0F2FB-FF4B-454E-8694-222A319AD332}" dt="2020-12-11T00:16:37.773" v="168"/>
        <pc:sldMkLst>
          <pc:docMk/>
          <pc:sldMk cId="994911041" sldId="265"/>
        </pc:sldMkLst>
        <pc:picChg chg="add del mod">
          <ac:chgData name="Rajkumar Dhanapal" userId="023ae3f5-5de2-4952-9839-453235d408cd" providerId="ADAL" clId="{5BC0F2FB-FF4B-454E-8694-222A319AD332}" dt="2020-12-11T00:05:33.087" v="166"/>
          <ac:picMkLst>
            <pc:docMk/>
            <pc:sldMk cId="994911041" sldId="265"/>
            <ac:picMk id="6" creationId="{EDF39FD2-BB0B-408A-AAEC-6D48EDF5DBFD}"/>
          </ac:picMkLst>
        </pc:picChg>
        <pc:picChg chg="add mod">
          <ac:chgData name="Rajkumar Dhanapal" userId="023ae3f5-5de2-4952-9839-453235d408cd" providerId="ADAL" clId="{5BC0F2FB-FF4B-454E-8694-222A319AD332}" dt="2020-12-11T00:16:37.773" v="168"/>
          <ac:picMkLst>
            <pc:docMk/>
            <pc:sldMk cId="994911041" sldId="265"/>
            <ac:picMk id="7" creationId="{B5BBD22E-EFC6-44A5-83D4-8B87CE06C3B5}"/>
          </ac:picMkLst>
        </pc:picChg>
      </pc:sldChg>
      <pc:sldChg chg="addSp delSp modSp modTransition modAnim">
        <pc:chgData name="Rajkumar Dhanapal" userId="023ae3f5-5de2-4952-9839-453235d408cd" providerId="ADAL" clId="{5BC0F2FB-FF4B-454E-8694-222A319AD332}" dt="2020-12-11T00:16:37.773" v="168"/>
        <pc:sldMkLst>
          <pc:docMk/>
          <pc:sldMk cId="3398523755" sldId="266"/>
        </pc:sldMkLst>
        <pc:picChg chg="add del mod">
          <ac:chgData name="Rajkumar Dhanapal" userId="023ae3f5-5de2-4952-9839-453235d408cd" providerId="ADAL" clId="{5BC0F2FB-FF4B-454E-8694-222A319AD332}" dt="2020-12-11T00:05:33.087" v="166"/>
          <ac:picMkLst>
            <pc:docMk/>
            <pc:sldMk cId="3398523755" sldId="266"/>
            <ac:picMk id="3" creationId="{633655E8-8283-4599-ADC7-BAA4954B0959}"/>
          </ac:picMkLst>
        </pc:picChg>
        <pc:picChg chg="add mod">
          <ac:chgData name="Rajkumar Dhanapal" userId="023ae3f5-5de2-4952-9839-453235d408cd" providerId="ADAL" clId="{5BC0F2FB-FF4B-454E-8694-222A319AD332}" dt="2020-12-11T00:16:37.773" v="168"/>
          <ac:picMkLst>
            <pc:docMk/>
            <pc:sldMk cId="3398523755" sldId="266"/>
            <ac:picMk id="5" creationId="{FD1258A3-273B-4F90-A4AC-2D434E74555B}"/>
          </ac:picMkLst>
        </pc:picChg>
      </pc:sldChg>
      <pc:sldChg chg="addSp delSp modSp modTransition modAnim">
        <pc:chgData name="Rajkumar Dhanapal" userId="023ae3f5-5de2-4952-9839-453235d408cd" providerId="ADAL" clId="{5BC0F2FB-FF4B-454E-8694-222A319AD332}" dt="2020-12-11T00:16:37.773" v="168"/>
        <pc:sldMkLst>
          <pc:docMk/>
          <pc:sldMk cId="2047899200" sldId="267"/>
        </pc:sldMkLst>
        <pc:picChg chg="add del mod">
          <ac:chgData name="Rajkumar Dhanapal" userId="023ae3f5-5de2-4952-9839-453235d408cd" providerId="ADAL" clId="{5BC0F2FB-FF4B-454E-8694-222A319AD332}" dt="2020-12-11T00:05:33.087" v="166"/>
          <ac:picMkLst>
            <pc:docMk/>
            <pc:sldMk cId="2047899200" sldId="267"/>
            <ac:picMk id="14" creationId="{8BC97C47-E520-4262-910D-F2DF46B487C2}"/>
          </ac:picMkLst>
        </pc:picChg>
        <pc:picChg chg="add mod">
          <ac:chgData name="Rajkumar Dhanapal" userId="023ae3f5-5de2-4952-9839-453235d408cd" providerId="ADAL" clId="{5BC0F2FB-FF4B-454E-8694-222A319AD332}" dt="2020-12-11T00:16:37.773" v="168"/>
          <ac:picMkLst>
            <pc:docMk/>
            <pc:sldMk cId="2047899200" sldId="267"/>
            <ac:picMk id="16" creationId="{95FBA303-6CCB-4B96-A398-88768B910CF9}"/>
          </ac:picMkLst>
        </pc:picChg>
      </pc:sldChg>
      <pc:sldChg chg="addSp delSp modSp modTransition modAnim">
        <pc:chgData name="Rajkumar Dhanapal" userId="023ae3f5-5de2-4952-9839-453235d408cd" providerId="ADAL" clId="{5BC0F2FB-FF4B-454E-8694-222A319AD332}" dt="2020-12-11T00:16:37.773" v="168"/>
        <pc:sldMkLst>
          <pc:docMk/>
          <pc:sldMk cId="2300586250" sldId="268"/>
        </pc:sldMkLst>
        <pc:picChg chg="add del mod">
          <ac:chgData name="Rajkumar Dhanapal" userId="023ae3f5-5de2-4952-9839-453235d408cd" providerId="ADAL" clId="{5BC0F2FB-FF4B-454E-8694-222A319AD332}" dt="2020-12-11T00:05:33.087" v="166"/>
          <ac:picMkLst>
            <pc:docMk/>
            <pc:sldMk cId="2300586250" sldId="268"/>
            <ac:picMk id="7" creationId="{B5665527-37EC-4CA1-A4E6-3E2343CF04CD}"/>
          </ac:picMkLst>
        </pc:picChg>
        <pc:picChg chg="add mod">
          <ac:chgData name="Rajkumar Dhanapal" userId="023ae3f5-5de2-4952-9839-453235d408cd" providerId="ADAL" clId="{5BC0F2FB-FF4B-454E-8694-222A319AD332}" dt="2020-12-11T00:16:37.773" v="168"/>
          <ac:picMkLst>
            <pc:docMk/>
            <pc:sldMk cId="2300586250" sldId="268"/>
            <ac:picMk id="9" creationId="{F9701E4D-A673-4797-803C-CA199D7CB7A1}"/>
          </ac:picMkLst>
        </pc:picChg>
      </pc:sldChg>
      <pc:sldChg chg="addSp delSp modSp modTransition modAnim">
        <pc:chgData name="Rajkumar Dhanapal" userId="023ae3f5-5de2-4952-9839-453235d408cd" providerId="ADAL" clId="{5BC0F2FB-FF4B-454E-8694-222A319AD332}" dt="2020-12-11T00:16:37.773" v="168"/>
        <pc:sldMkLst>
          <pc:docMk/>
          <pc:sldMk cId="1974556616" sldId="270"/>
        </pc:sldMkLst>
        <pc:picChg chg="add del mod">
          <ac:chgData name="Rajkumar Dhanapal" userId="023ae3f5-5de2-4952-9839-453235d408cd" providerId="ADAL" clId="{5BC0F2FB-FF4B-454E-8694-222A319AD332}" dt="2020-12-11T00:05:33.087" v="166"/>
          <ac:picMkLst>
            <pc:docMk/>
            <pc:sldMk cId="1974556616" sldId="270"/>
            <ac:picMk id="5" creationId="{B20D849F-BE38-417D-811E-AC17A4B073E9}"/>
          </ac:picMkLst>
        </pc:picChg>
        <pc:picChg chg="add mod">
          <ac:chgData name="Rajkumar Dhanapal" userId="023ae3f5-5de2-4952-9839-453235d408cd" providerId="ADAL" clId="{5BC0F2FB-FF4B-454E-8694-222A319AD332}" dt="2020-12-11T00:16:37.773" v="168"/>
          <ac:picMkLst>
            <pc:docMk/>
            <pc:sldMk cId="1974556616" sldId="270"/>
            <ac:picMk id="6" creationId="{417A3BEF-AC6A-4DCA-85F1-DBF6A8B6FB1B}"/>
          </ac:picMkLst>
        </pc:picChg>
      </pc:sldChg>
      <pc:sldChg chg="addSp delSp modSp modTransition modAnim">
        <pc:chgData name="Rajkumar Dhanapal" userId="023ae3f5-5de2-4952-9839-453235d408cd" providerId="ADAL" clId="{5BC0F2FB-FF4B-454E-8694-222A319AD332}" dt="2020-12-11T00:16:37.773" v="168"/>
        <pc:sldMkLst>
          <pc:docMk/>
          <pc:sldMk cId="2336921645" sldId="271"/>
        </pc:sldMkLst>
        <pc:picChg chg="add del mod">
          <ac:chgData name="Rajkumar Dhanapal" userId="023ae3f5-5de2-4952-9839-453235d408cd" providerId="ADAL" clId="{5BC0F2FB-FF4B-454E-8694-222A319AD332}" dt="2020-12-11T00:05:33.087" v="166"/>
          <ac:picMkLst>
            <pc:docMk/>
            <pc:sldMk cId="2336921645" sldId="271"/>
            <ac:picMk id="3" creationId="{26B256C0-0C91-4F5D-B338-6D667749F3BB}"/>
          </ac:picMkLst>
        </pc:picChg>
        <pc:picChg chg="mod">
          <ac:chgData name="Rajkumar Dhanapal" userId="023ae3f5-5de2-4952-9839-453235d408cd" providerId="ADAL" clId="{5BC0F2FB-FF4B-454E-8694-222A319AD332}" dt="2020-12-09T16:18:11.471" v="12"/>
          <ac:picMkLst>
            <pc:docMk/>
            <pc:sldMk cId="2336921645" sldId="271"/>
            <ac:picMk id="3" creationId="{81FE2B7C-CC67-40B8-9642-467B119945A7}"/>
          </ac:picMkLst>
        </pc:picChg>
        <pc:picChg chg="add mod">
          <ac:chgData name="Rajkumar Dhanapal" userId="023ae3f5-5de2-4952-9839-453235d408cd" providerId="ADAL" clId="{5BC0F2FB-FF4B-454E-8694-222A319AD332}" dt="2020-12-11T00:16:37.773" v="168"/>
          <ac:picMkLst>
            <pc:docMk/>
            <pc:sldMk cId="2336921645" sldId="271"/>
            <ac:picMk id="7" creationId="{D1922206-C41C-4D72-A1E9-68F61F773F0A}"/>
          </ac:picMkLst>
        </pc:picChg>
      </pc:sldChg>
      <pc:sldChg chg="addSp delSp modSp modTransition modAnim">
        <pc:chgData name="Rajkumar Dhanapal" userId="023ae3f5-5de2-4952-9839-453235d408cd" providerId="ADAL" clId="{5BC0F2FB-FF4B-454E-8694-222A319AD332}" dt="2020-12-11T00:16:37.773" v="168"/>
        <pc:sldMkLst>
          <pc:docMk/>
          <pc:sldMk cId="446785708" sldId="272"/>
        </pc:sldMkLst>
        <pc:picChg chg="add del mod">
          <ac:chgData name="Rajkumar Dhanapal" userId="023ae3f5-5de2-4952-9839-453235d408cd" providerId="ADAL" clId="{5BC0F2FB-FF4B-454E-8694-222A319AD332}" dt="2020-12-11T00:05:33.087" v="166"/>
          <ac:picMkLst>
            <pc:docMk/>
            <pc:sldMk cId="446785708" sldId="272"/>
            <ac:picMk id="3" creationId="{FFDCCF61-97DA-443F-91B9-E9394C7C0361}"/>
          </ac:picMkLst>
        </pc:picChg>
        <pc:picChg chg="add mod">
          <ac:chgData name="Rajkumar Dhanapal" userId="023ae3f5-5de2-4952-9839-453235d408cd" providerId="ADAL" clId="{5BC0F2FB-FF4B-454E-8694-222A319AD332}" dt="2020-12-11T00:16:37.773" v="168"/>
          <ac:picMkLst>
            <pc:docMk/>
            <pc:sldMk cId="446785708" sldId="272"/>
            <ac:picMk id="7" creationId="{4B6F107D-7E9C-489E-BDCE-8AF2A9F52286}"/>
          </ac:picMkLst>
        </pc:picChg>
      </pc:sldChg>
      <pc:sldChg chg="addSp delSp modSp modTransition modAnim">
        <pc:chgData name="Rajkumar Dhanapal" userId="023ae3f5-5de2-4952-9839-453235d408cd" providerId="ADAL" clId="{5BC0F2FB-FF4B-454E-8694-222A319AD332}" dt="2020-12-11T00:16:37.773" v="168"/>
        <pc:sldMkLst>
          <pc:docMk/>
          <pc:sldMk cId="1276991472" sldId="273"/>
        </pc:sldMkLst>
        <pc:spChg chg="mod">
          <ac:chgData name="Rajkumar Dhanapal" userId="023ae3f5-5de2-4952-9839-453235d408cd" providerId="ADAL" clId="{5BC0F2FB-FF4B-454E-8694-222A319AD332}" dt="2020-12-10T16:37:55.459" v="79" actId="1076"/>
          <ac:spMkLst>
            <pc:docMk/>
            <pc:sldMk cId="1276991472" sldId="273"/>
            <ac:spMk id="2" creationId="{8D61A586-4B61-47EA-9FC3-48ADE466BF14}"/>
          </ac:spMkLst>
        </pc:spChg>
        <pc:picChg chg="add del mod">
          <ac:chgData name="Rajkumar Dhanapal" userId="023ae3f5-5de2-4952-9839-453235d408cd" providerId="ADAL" clId="{5BC0F2FB-FF4B-454E-8694-222A319AD332}" dt="2020-12-11T00:05:33.087" v="166"/>
          <ac:picMkLst>
            <pc:docMk/>
            <pc:sldMk cId="1276991472" sldId="273"/>
            <ac:picMk id="6" creationId="{7AD4DDB7-C834-4CE5-BB97-5B1FF26DA3A9}"/>
          </ac:picMkLst>
        </pc:picChg>
        <pc:picChg chg="add mod">
          <ac:chgData name="Rajkumar Dhanapal" userId="023ae3f5-5de2-4952-9839-453235d408cd" providerId="ADAL" clId="{5BC0F2FB-FF4B-454E-8694-222A319AD332}" dt="2020-12-11T00:16:37.773" v="168"/>
          <ac:picMkLst>
            <pc:docMk/>
            <pc:sldMk cId="1276991472" sldId="273"/>
            <ac:picMk id="12" creationId="{D5FCBE8A-92AF-465D-BDD9-CA4D0FF53ABC}"/>
          </ac:picMkLst>
        </pc:picChg>
      </pc:sldChg>
      <pc:sldChg chg="addSp delSp modSp modTransition modAnim">
        <pc:chgData name="Rajkumar Dhanapal" userId="023ae3f5-5de2-4952-9839-453235d408cd" providerId="ADAL" clId="{5BC0F2FB-FF4B-454E-8694-222A319AD332}" dt="2020-12-11T00:16:37.773" v="168"/>
        <pc:sldMkLst>
          <pc:docMk/>
          <pc:sldMk cId="3190563118" sldId="274"/>
        </pc:sldMkLst>
        <pc:picChg chg="add del mod">
          <ac:chgData name="Rajkumar Dhanapal" userId="023ae3f5-5de2-4952-9839-453235d408cd" providerId="ADAL" clId="{5BC0F2FB-FF4B-454E-8694-222A319AD332}" dt="2020-12-11T00:05:33.087" v="166"/>
          <ac:picMkLst>
            <pc:docMk/>
            <pc:sldMk cId="3190563118" sldId="274"/>
            <ac:picMk id="3" creationId="{F8AFCFD9-833A-473D-BE82-FF03B83A3DF9}"/>
          </ac:picMkLst>
        </pc:picChg>
        <pc:picChg chg="add mod">
          <ac:chgData name="Rajkumar Dhanapal" userId="023ae3f5-5de2-4952-9839-453235d408cd" providerId="ADAL" clId="{5BC0F2FB-FF4B-454E-8694-222A319AD332}" dt="2020-12-11T00:16:37.773" v="168"/>
          <ac:picMkLst>
            <pc:docMk/>
            <pc:sldMk cId="3190563118" sldId="274"/>
            <ac:picMk id="5" creationId="{C755B724-5DB5-4AEA-8188-D24B107367C2}"/>
          </ac:picMkLst>
        </pc:picChg>
      </pc:sldChg>
      <pc:sldChg chg="addSp delSp modSp modTransition modAnim">
        <pc:chgData name="Rajkumar Dhanapal" userId="023ae3f5-5de2-4952-9839-453235d408cd" providerId="ADAL" clId="{5BC0F2FB-FF4B-454E-8694-222A319AD332}" dt="2020-12-11T00:16:37.773" v="168"/>
        <pc:sldMkLst>
          <pc:docMk/>
          <pc:sldMk cId="2270805476" sldId="275"/>
        </pc:sldMkLst>
        <pc:picChg chg="add del mod">
          <ac:chgData name="Rajkumar Dhanapal" userId="023ae3f5-5de2-4952-9839-453235d408cd" providerId="ADAL" clId="{5BC0F2FB-FF4B-454E-8694-222A319AD332}" dt="2020-12-11T00:05:33.087" v="166"/>
          <ac:picMkLst>
            <pc:docMk/>
            <pc:sldMk cId="2270805476" sldId="275"/>
            <ac:picMk id="3" creationId="{B7F40F82-49AA-4EB0-AEDA-ACB50130A7E2}"/>
          </ac:picMkLst>
        </pc:picChg>
        <pc:picChg chg="add mod">
          <ac:chgData name="Rajkumar Dhanapal" userId="023ae3f5-5de2-4952-9839-453235d408cd" providerId="ADAL" clId="{5BC0F2FB-FF4B-454E-8694-222A319AD332}" dt="2020-12-11T00:16:37.773" v="168"/>
          <ac:picMkLst>
            <pc:docMk/>
            <pc:sldMk cId="2270805476" sldId="275"/>
            <ac:picMk id="5" creationId="{EFF5ADCC-EF3A-43B5-B881-8FE694E2ED16}"/>
          </ac:picMkLst>
        </pc:picChg>
      </pc:sldChg>
      <pc:sldChg chg="addSp delSp modSp modTransition modAnim">
        <pc:chgData name="Rajkumar Dhanapal" userId="023ae3f5-5de2-4952-9839-453235d408cd" providerId="ADAL" clId="{5BC0F2FB-FF4B-454E-8694-222A319AD332}" dt="2020-12-11T00:16:37.773" v="168"/>
        <pc:sldMkLst>
          <pc:docMk/>
          <pc:sldMk cId="1976534504" sldId="276"/>
        </pc:sldMkLst>
        <pc:picChg chg="add del mod">
          <ac:chgData name="Rajkumar Dhanapal" userId="023ae3f5-5de2-4952-9839-453235d408cd" providerId="ADAL" clId="{5BC0F2FB-FF4B-454E-8694-222A319AD332}" dt="2020-12-11T00:05:33.087" v="166"/>
          <ac:picMkLst>
            <pc:docMk/>
            <pc:sldMk cId="1976534504" sldId="276"/>
            <ac:picMk id="6" creationId="{1321E3A7-64BF-4316-9FB8-AECCA88DC580}"/>
          </ac:picMkLst>
        </pc:picChg>
        <pc:picChg chg="add mod">
          <ac:chgData name="Rajkumar Dhanapal" userId="023ae3f5-5de2-4952-9839-453235d408cd" providerId="ADAL" clId="{5BC0F2FB-FF4B-454E-8694-222A319AD332}" dt="2020-12-11T00:16:37.773" v="168"/>
          <ac:picMkLst>
            <pc:docMk/>
            <pc:sldMk cId="1976534504" sldId="276"/>
            <ac:picMk id="7" creationId="{FA8F5196-8CD8-4FD4-9DD2-5189BFB29A6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1AD410-6104-4854-AC90-540A861F7CE9}" type="doc">
      <dgm:prSet loTypeId="urn:microsoft.com/office/officeart/2005/8/layout/hierarchy2" loCatId="hierarchy" qsTypeId="urn:microsoft.com/office/officeart/2005/8/quickstyle/simple1" qsCatId="simple" csTypeId="urn:microsoft.com/office/officeart/2005/8/colors/accent6_3" csCatId="accent6" phldr="1"/>
      <dgm:spPr/>
      <dgm:t>
        <a:bodyPr/>
        <a:lstStyle/>
        <a:p>
          <a:endParaRPr lang="en-US"/>
        </a:p>
      </dgm:t>
    </dgm:pt>
    <dgm:pt modelId="{28348C5F-296D-4BB5-B710-19C8AE4732FE}">
      <dgm:prSet phldrT="[Text]" custT="1"/>
      <dgm:spPr/>
      <dgm:t>
        <a:bodyPr/>
        <a:lstStyle/>
        <a:p>
          <a:pPr rtl="0"/>
          <a:r>
            <a:rPr lang="en-US" sz="2400" b="1" dirty="0">
              <a:latin typeface="Corbel" panose="020B0503020204020204"/>
            </a:rPr>
            <a:t>Univariate</a:t>
          </a:r>
          <a:r>
            <a:rPr lang="en-US" sz="2400" b="1" dirty="0"/>
            <a:t> models</a:t>
          </a:r>
        </a:p>
        <a:p>
          <a:pPr rtl="0"/>
          <a:r>
            <a:rPr lang="en-US" sz="1600" b="1" dirty="0"/>
            <a:t>(quarterly aggregated data)</a:t>
          </a:r>
        </a:p>
      </dgm:t>
    </dgm:pt>
    <dgm:pt modelId="{7B59C54F-4074-4853-8DC1-5B998B5C72C2}" type="parTrans" cxnId="{0E6FBAC7-235C-473D-85B9-3DAADFBF9BF6}">
      <dgm:prSet/>
      <dgm:spPr/>
      <dgm:t>
        <a:bodyPr/>
        <a:lstStyle/>
        <a:p>
          <a:endParaRPr lang="en-US"/>
        </a:p>
      </dgm:t>
    </dgm:pt>
    <dgm:pt modelId="{5A59FE55-440A-4220-BBFA-6DF0FFC769D4}" type="sibTrans" cxnId="{0E6FBAC7-235C-473D-85B9-3DAADFBF9BF6}">
      <dgm:prSet/>
      <dgm:spPr/>
      <dgm:t>
        <a:bodyPr/>
        <a:lstStyle/>
        <a:p>
          <a:endParaRPr lang="en-US"/>
        </a:p>
      </dgm:t>
    </dgm:pt>
    <dgm:pt modelId="{158A3A9B-9CC1-4C2C-A3CA-4B34138AD86D}">
      <dgm:prSet phldrT="[Text]" phldr="0" custT="1"/>
      <dgm:spPr/>
      <dgm:t>
        <a:bodyPr/>
        <a:lstStyle/>
        <a:p>
          <a:pPr rtl="0"/>
          <a:r>
            <a:rPr lang="en-US" sz="1600">
              <a:latin typeface="Corbel" panose="020B0503020204020204"/>
            </a:rPr>
            <a:t>Auto-regressive/ Moving Average models</a:t>
          </a:r>
          <a:endParaRPr lang="en-US" sz="1600"/>
        </a:p>
      </dgm:t>
    </dgm:pt>
    <dgm:pt modelId="{BC6C0449-580C-4CD9-9CDC-DE0480946A5C}" type="parTrans" cxnId="{FD9C4A9D-B072-46DA-A480-D68237036CD8}">
      <dgm:prSet/>
      <dgm:spPr/>
      <dgm:t>
        <a:bodyPr/>
        <a:lstStyle/>
        <a:p>
          <a:endParaRPr lang="en-US"/>
        </a:p>
      </dgm:t>
    </dgm:pt>
    <dgm:pt modelId="{65BEDA75-D610-4FDA-8DDF-3609FBFF798E}" type="sibTrans" cxnId="{FD9C4A9D-B072-46DA-A480-D68237036CD8}">
      <dgm:prSet/>
      <dgm:spPr/>
      <dgm:t>
        <a:bodyPr/>
        <a:lstStyle/>
        <a:p>
          <a:endParaRPr lang="en-US"/>
        </a:p>
      </dgm:t>
    </dgm:pt>
    <dgm:pt modelId="{1FB31903-E54A-4BC6-AECD-F5E664483B53}">
      <dgm:prSet phldr="0" custT="1"/>
      <dgm:spPr/>
      <dgm:t>
        <a:bodyPr/>
        <a:lstStyle/>
        <a:p>
          <a:pPr algn="l"/>
          <a:r>
            <a:rPr lang="en-US" sz="2400" b="1">
              <a:latin typeface="Corbel" panose="020B0503020204020204"/>
            </a:rPr>
            <a:t>Methodology</a:t>
          </a:r>
          <a:endParaRPr lang="en-US" sz="2400" b="1"/>
        </a:p>
      </dgm:t>
    </dgm:pt>
    <dgm:pt modelId="{FF250BAD-5FDF-4152-B156-175203F5FDA5}" type="parTrans" cxnId="{058964B5-E15B-4901-9348-C71422E1D877}">
      <dgm:prSet/>
      <dgm:spPr/>
      <dgm:t>
        <a:bodyPr/>
        <a:lstStyle/>
        <a:p>
          <a:endParaRPr lang="en-US"/>
        </a:p>
      </dgm:t>
    </dgm:pt>
    <dgm:pt modelId="{78C81722-DA3C-4D46-8FA4-687E914048B9}" type="sibTrans" cxnId="{058964B5-E15B-4901-9348-C71422E1D877}">
      <dgm:prSet/>
      <dgm:spPr/>
      <dgm:t>
        <a:bodyPr/>
        <a:lstStyle/>
        <a:p>
          <a:endParaRPr lang="en-US"/>
        </a:p>
      </dgm:t>
    </dgm:pt>
    <dgm:pt modelId="{813D4BAE-26B5-45EB-88E1-E0EFCDF7DF66}">
      <dgm:prSet custT="1"/>
      <dgm:spPr/>
      <dgm:t>
        <a:bodyPr/>
        <a:lstStyle/>
        <a:p>
          <a:pPr rtl="0"/>
          <a:r>
            <a:rPr lang="en-US" sz="2400" b="1" dirty="0">
              <a:latin typeface="Corbel" panose="020B0503020204020204"/>
            </a:rPr>
            <a:t>Multivariate</a:t>
          </a:r>
          <a:r>
            <a:rPr lang="en-US" sz="2400" b="1" dirty="0"/>
            <a:t> models</a:t>
          </a:r>
        </a:p>
        <a:p>
          <a:pPr rtl="0"/>
          <a:r>
            <a:rPr lang="en-US" sz="1600" b="1" dirty="0"/>
            <a:t>(monthly aggregated data)</a:t>
          </a:r>
        </a:p>
      </dgm:t>
    </dgm:pt>
    <dgm:pt modelId="{625C7B9A-B694-44F4-B01D-B6A3CCC1C025}" type="parTrans" cxnId="{37B5F342-261F-4228-B9CA-BB84F27A0EF4}">
      <dgm:prSet/>
      <dgm:spPr/>
      <dgm:t>
        <a:bodyPr/>
        <a:lstStyle/>
        <a:p>
          <a:endParaRPr lang="en-US"/>
        </a:p>
      </dgm:t>
    </dgm:pt>
    <dgm:pt modelId="{E40DB729-859D-4B70-B5E3-8BDBBFDBDA84}" type="sibTrans" cxnId="{37B5F342-261F-4228-B9CA-BB84F27A0EF4}">
      <dgm:prSet/>
      <dgm:spPr/>
      <dgm:t>
        <a:bodyPr/>
        <a:lstStyle/>
        <a:p>
          <a:endParaRPr lang="en-US"/>
        </a:p>
      </dgm:t>
    </dgm:pt>
    <dgm:pt modelId="{A4582C46-C572-46A0-B208-FBBE0C0B77FF}">
      <dgm:prSet phldr="0" custT="1"/>
      <dgm:spPr/>
      <dgm:t>
        <a:bodyPr/>
        <a:lstStyle/>
        <a:p>
          <a:pPr rtl="0"/>
          <a:r>
            <a:rPr lang="en-US" sz="1600">
              <a:latin typeface="Corbel" panose="020B0503020204020204"/>
            </a:rPr>
            <a:t>Linear Regression</a:t>
          </a:r>
        </a:p>
      </dgm:t>
    </dgm:pt>
    <dgm:pt modelId="{78BC7E48-F16C-4E16-83AF-D0B4B5EF1C90}" type="parTrans" cxnId="{E232719E-6F5D-4F32-837A-38C63147ACE4}">
      <dgm:prSet/>
      <dgm:spPr/>
      <dgm:t>
        <a:bodyPr/>
        <a:lstStyle/>
        <a:p>
          <a:endParaRPr lang="en-US"/>
        </a:p>
      </dgm:t>
    </dgm:pt>
    <dgm:pt modelId="{2783CCF4-89B8-4B61-8D91-7433AF8AFF43}" type="sibTrans" cxnId="{E232719E-6F5D-4F32-837A-38C63147ACE4}">
      <dgm:prSet/>
      <dgm:spPr/>
      <dgm:t>
        <a:bodyPr/>
        <a:lstStyle/>
        <a:p>
          <a:endParaRPr lang="en-US"/>
        </a:p>
      </dgm:t>
    </dgm:pt>
    <dgm:pt modelId="{C8D6EBCE-3E6C-46F2-9B3E-89214AD6C6C8}">
      <dgm:prSet phldr="0" custT="1"/>
      <dgm:spPr/>
      <dgm:t>
        <a:bodyPr/>
        <a:lstStyle/>
        <a:p>
          <a:r>
            <a:rPr lang="en-US" sz="1600">
              <a:latin typeface="Corbel" panose="020B0503020204020204"/>
            </a:rPr>
            <a:t>Vector</a:t>
          </a:r>
          <a:r>
            <a:rPr lang="en-US" sz="1600"/>
            <a:t> </a:t>
          </a:r>
          <a:r>
            <a:rPr lang="en-US" sz="1600">
              <a:latin typeface="Corbel" panose="020B0503020204020204"/>
            </a:rPr>
            <a:t>Auto Regression – VAR model</a:t>
          </a:r>
        </a:p>
      </dgm:t>
    </dgm:pt>
    <dgm:pt modelId="{249D7147-6D92-4AC7-86C9-0FCA41436447}" type="parTrans" cxnId="{1223D423-829A-46F5-BD4E-AA80E9C17485}">
      <dgm:prSet/>
      <dgm:spPr/>
      <dgm:t>
        <a:bodyPr/>
        <a:lstStyle/>
        <a:p>
          <a:endParaRPr lang="en-US"/>
        </a:p>
      </dgm:t>
    </dgm:pt>
    <dgm:pt modelId="{2C2096C6-A895-4482-8F19-DA5C14E48D2B}" type="sibTrans" cxnId="{1223D423-829A-46F5-BD4E-AA80E9C17485}">
      <dgm:prSet/>
      <dgm:spPr/>
      <dgm:t>
        <a:bodyPr/>
        <a:lstStyle/>
        <a:p>
          <a:endParaRPr lang="en-US"/>
        </a:p>
      </dgm:t>
    </dgm:pt>
    <dgm:pt modelId="{21E7E4F7-80BF-42CE-A5EB-090D8182055D}">
      <dgm:prSet phldr="0" custT="1"/>
      <dgm:spPr/>
      <dgm:t>
        <a:bodyPr/>
        <a:lstStyle/>
        <a:p>
          <a:pPr rtl="0"/>
          <a:r>
            <a:rPr lang="en-US" sz="1600">
              <a:latin typeface="Corbel" panose="020B0503020204020204"/>
            </a:rPr>
            <a:t>Exponential Smoothing models</a:t>
          </a:r>
        </a:p>
      </dgm:t>
    </dgm:pt>
    <dgm:pt modelId="{ECFC201B-CFCB-4144-8BC4-54F2D85FA777}" type="parTrans" cxnId="{23C3EB27-3F8B-414F-8BE9-AFF1188170DC}">
      <dgm:prSet/>
      <dgm:spPr/>
      <dgm:t>
        <a:bodyPr/>
        <a:lstStyle/>
        <a:p>
          <a:endParaRPr lang="en-US"/>
        </a:p>
      </dgm:t>
    </dgm:pt>
    <dgm:pt modelId="{7C282EF8-AC90-41E2-9E8C-422384C0A43F}" type="sibTrans" cxnId="{23C3EB27-3F8B-414F-8BE9-AFF1188170DC}">
      <dgm:prSet/>
      <dgm:spPr/>
      <dgm:t>
        <a:bodyPr/>
        <a:lstStyle/>
        <a:p>
          <a:endParaRPr lang="en-US"/>
        </a:p>
      </dgm:t>
    </dgm:pt>
    <dgm:pt modelId="{FBEFEE49-A071-4DBC-BD7E-ED0BD5626A1B}" type="pres">
      <dgm:prSet presAssocID="{D31AD410-6104-4854-AC90-540A861F7CE9}" presName="diagram" presStyleCnt="0">
        <dgm:presLayoutVars>
          <dgm:chPref val="1"/>
          <dgm:dir/>
          <dgm:animOne val="branch"/>
          <dgm:animLvl val="lvl"/>
          <dgm:resizeHandles val="exact"/>
        </dgm:presLayoutVars>
      </dgm:prSet>
      <dgm:spPr/>
    </dgm:pt>
    <dgm:pt modelId="{53D5C4DC-6DD1-4B55-AF3B-1E6CCB51C4DD}" type="pres">
      <dgm:prSet presAssocID="{1FB31903-E54A-4BC6-AECD-F5E664483B53}" presName="root1" presStyleCnt="0"/>
      <dgm:spPr/>
    </dgm:pt>
    <dgm:pt modelId="{170198DE-D41E-4B8C-8BA8-7D61B7422316}" type="pres">
      <dgm:prSet presAssocID="{1FB31903-E54A-4BC6-AECD-F5E664483B53}" presName="LevelOneTextNode" presStyleLbl="node0" presStyleIdx="0" presStyleCnt="1">
        <dgm:presLayoutVars>
          <dgm:chPref val="3"/>
        </dgm:presLayoutVars>
      </dgm:prSet>
      <dgm:spPr/>
    </dgm:pt>
    <dgm:pt modelId="{71D5B1CC-531C-4EC6-BD2E-16466BC3D81F}" type="pres">
      <dgm:prSet presAssocID="{1FB31903-E54A-4BC6-AECD-F5E664483B53}" presName="level2hierChild" presStyleCnt="0"/>
      <dgm:spPr/>
    </dgm:pt>
    <dgm:pt modelId="{1C19CB54-BDA3-4410-9B98-1DC1393004F4}" type="pres">
      <dgm:prSet presAssocID="{625C7B9A-B694-44F4-B01D-B6A3CCC1C025}" presName="conn2-1" presStyleLbl="parChTrans1D2" presStyleIdx="0" presStyleCnt="2"/>
      <dgm:spPr/>
    </dgm:pt>
    <dgm:pt modelId="{A9AC61D8-35C5-470A-B1BD-3D2F3B2CEC4C}" type="pres">
      <dgm:prSet presAssocID="{625C7B9A-B694-44F4-B01D-B6A3CCC1C025}" presName="connTx" presStyleLbl="parChTrans1D2" presStyleIdx="0" presStyleCnt="2"/>
      <dgm:spPr/>
    </dgm:pt>
    <dgm:pt modelId="{FBC4DF21-541A-4EA3-A1B2-9BA73BA67C04}" type="pres">
      <dgm:prSet presAssocID="{813D4BAE-26B5-45EB-88E1-E0EFCDF7DF66}" presName="root2" presStyleCnt="0"/>
      <dgm:spPr/>
    </dgm:pt>
    <dgm:pt modelId="{DC81F198-F49C-4AE3-BFED-784387384400}" type="pres">
      <dgm:prSet presAssocID="{813D4BAE-26B5-45EB-88E1-E0EFCDF7DF66}" presName="LevelTwoTextNode" presStyleLbl="node2" presStyleIdx="0" presStyleCnt="2" custScaleX="182056">
        <dgm:presLayoutVars>
          <dgm:chPref val="3"/>
        </dgm:presLayoutVars>
      </dgm:prSet>
      <dgm:spPr/>
    </dgm:pt>
    <dgm:pt modelId="{AE28EABA-8286-4523-B287-D37CF21A824B}" type="pres">
      <dgm:prSet presAssocID="{813D4BAE-26B5-45EB-88E1-E0EFCDF7DF66}" presName="level3hierChild" presStyleCnt="0"/>
      <dgm:spPr/>
    </dgm:pt>
    <dgm:pt modelId="{5F28031F-3350-4EB3-91B3-E7D5D90AA484}" type="pres">
      <dgm:prSet presAssocID="{78BC7E48-F16C-4E16-83AF-D0B4B5EF1C90}" presName="conn2-1" presStyleLbl="parChTrans1D3" presStyleIdx="0" presStyleCnt="4"/>
      <dgm:spPr/>
    </dgm:pt>
    <dgm:pt modelId="{F55D9676-9659-44AE-8545-AC01FEE3CFD7}" type="pres">
      <dgm:prSet presAssocID="{78BC7E48-F16C-4E16-83AF-D0B4B5EF1C90}" presName="connTx" presStyleLbl="parChTrans1D3" presStyleIdx="0" presStyleCnt="4"/>
      <dgm:spPr/>
    </dgm:pt>
    <dgm:pt modelId="{B61147E1-F670-4FD7-90F4-2544AB09ACF6}" type="pres">
      <dgm:prSet presAssocID="{A4582C46-C572-46A0-B208-FBBE0C0B77FF}" presName="root2" presStyleCnt="0"/>
      <dgm:spPr/>
    </dgm:pt>
    <dgm:pt modelId="{873B219F-E1D3-45AE-9EE1-17FF3A9D8602}" type="pres">
      <dgm:prSet presAssocID="{A4582C46-C572-46A0-B208-FBBE0C0B77FF}" presName="LevelTwoTextNode" presStyleLbl="node3" presStyleIdx="0" presStyleCnt="4" custScaleX="194395">
        <dgm:presLayoutVars>
          <dgm:chPref val="3"/>
        </dgm:presLayoutVars>
      </dgm:prSet>
      <dgm:spPr/>
    </dgm:pt>
    <dgm:pt modelId="{987231D3-2A56-4F1E-B923-5CF9306137B4}" type="pres">
      <dgm:prSet presAssocID="{A4582C46-C572-46A0-B208-FBBE0C0B77FF}" presName="level3hierChild" presStyleCnt="0"/>
      <dgm:spPr/>
    </dgm:pt>
    <dgm:pt modelId="{D17385CC-367A-472B-BC95-4D5B8BA0D574}" type="pres">
      <dgm:prSet presAssocID="{249D7147-6D92-4AC7-86C9-0FCA41436447}" presName="conn2-1" presStyleLbl="parChTrans1D3" presStyleIdx="1" presStyleCnt="4"/>
      <dgm:spPr/>
    </dgm:pt>
    <dgm:pt modelId="{4C542309-7534-4580-B053-ABD14BB5600C}" type="pres">
      <dgm:prSet presAssocID="{249D7147-6D92-4AC7-86C9-0FCA41436447}" presName="connTx" presStyleLbl="parChTrans1D3" presStyleIdx="1" presStyleCnt="4"/>
      <dgm:spPr/>
    </dgm:pt>
    <dgm:pt modelId="{3478F082-A618-4C77-8E89-79B6B4D9E58F}" type="pres">
      <dgm:prSet presAssocID="{C8D6EBCE-3E6C-46F2-9B3E-89214AD6C6C8}" presName="root2" presStyleCnt="0"/>
      <dgm:spPr/>
    </dgm:pt>
    <dgm:pt modelId="{CE03321F-DB06-473C-B728-F2EE5E4A25A3}" type="pres">
      <dgm:prSet presAssocID="{C8D6EBCE-3E6C-46F2-9B3E-89214AD6C6C8}" presName="LevelTwoTextNode" presStyleLbl="node3" presStyleIdx="1" presStyleCnt="4" custScaleX="192910">
        <dgm:presLayoutVars>
          <dgm:chPref val="3"/>
        </dgm:presLayoutVars>
      </dgm:prSet>
      <dgm:spPr/>
    </dgm:pt>
    <dgm:pt modelId="{FB5527D7-4C4C-4222-9ED8-4FDF39BA7E39}" type="pres">
      <dgm:prSet presAssocID="{C8D6EBCE-3E6C-46F2-9B3E-89214AD6C6C8}" presName="level3hierChild" presStyleCnt="0"/>
      <dgm:spPr/>
    </dgm:pt>
    <dgm:pt modelId="{F4EE5736-D43F-44AA-81CB-5B6BE52420AD}" type="pres">
      <dgm:prSet presAssocID="{7B59C54F-4074-4853-8DC1-5B998B5C72C2}" presName="conn2-1" presStyleLbl="parChTrans1D2" presStyleIdx="1" presStyleCnt="2"/>
      <dgm:spPr/>
    </dgm:pt>
    <dgm:pt modelId="{74F0ECF1-3711-4AA8-A0D5-E98695553ECE}" type="pres">
      <dgm:prSet presAssocID="{7B59C54F-4074-4853-8DC1-5B998B5C72C2}" presName="connTx" presStyleLbl="parChTrans1D2" presStyleIdx="1" presStyleCnt="2"/>
      <dgm:spPr/>
    </dgm:pt>
    <dgm:pt modelId="{E8068DE1-2B1D-4256-83A4-5E9A2C71E989}" type="pres">
      <dgm:prSet presAssocID="{28348C5F-296D-4BB5-B710-19C8AE4732FE}" presName="root2" presStyleCnt="0"/>
      <dgm:spPr/>
    </dgm:pt>
    <dgm:pt modelId="{9226D6C5-4230-46DE-AAD3-D192EAAB0ED9}" type="pres">
      <dgm:prSet presAssocID="{28348C5F-296D-4BB5-B710-19C8AE4732FE}" presName="LevelTwoTextNode" presStyleLbl="node2" presStyleIdx="1" presStyleCnt="2" custScaleX="180854">
        <dgm:presLayoutVars>
          <dgm:chPref val="3"/>
        </dgm:presLayoutVars>
      </dgm:prSet>
      <dgm:spPr/>
    </dgm:pt>
    <dgm:pt modelId="{5DA3B062-3DEF-4222-8769-667FE4CDAEC1}" type="pres">
      <dgm:prSet presAssocID="{28348C5F-296D-4BB5-B710-19C8AE4732FE}" presName="level3hierChild" presStyleCnt="0"/>
      <dgm:spPr/>
    </dgm:pt>
    <dgm:pt modelId="{43F4B6DB-3E27-4ED4-AA20-4F92EFFF2ABE}" type="pres">
      <dgm:prSet presAssocID="{BC6C0449-580C-4CD9-9CDC-DE0480946A5C}" presName="conn2-1" presStyleLbl="parChTrans1D3" presStyleIdx="2" presStyleCnt="4"/>
      <dgm:spPr/>
    </dgm:pt>
    <dgm:pt modelId="{5D0CC7EC-05D6-4358-8F02-BF0C1DEC106F}" type="pres">
      <dgm:prSet presAssocID="{BC6C0449-580C-4CD9-9CDC-DE0480946A5C}" presName="connTx" presStyleLbl="parChTrans1D3" presStyleIdx="2" presStyleCnt="4"/>
      <dgm:spPr/>
    </dgm:pt>
    <dgm:pt modelId="{B1FE95F2-82A1-4E9E-91A7-A36B4F110026}" type="pres">
      <dgm:prSet presAssocID="{158A3A9B-9CC1-4C2C-A3CA-4B34138AD86D}" presName="root2" presStyleCnt="0"/>
      <dgm:spPr/>
    </dgm:pt>
    <dgm:pt modelId="{E8E07C64-6A53-4C58-B39F-4E6809B2BD4F}" type="pres">
      <dgm:prSet presAssocID="{158A3A9B-9CC1-4C2C-A3CA-4B34138AD86D}" presName="LevelTwoTextNode" presStyleLbl="node3" presStyleIdx="2" presStyleCnt="4" custScaleX="192428">
        <dgm:presLayoutVars>
          <dgm:chPref val="3"/>
        </dgm:presLayoutVars>
      </dgm:prSet>
      <dgm:spPr/>
    </dgm:pt>
    <dgm:pt modelId="{D5CC7900-57BF-42D0-A78E-F1A1C0766F6F}" type="pres">
      <dgm:prSet presAssocID="{158A3A9B-9CC1-4C2C-A3CA-4B34138AD86D}" presName="level3hierChild" presStyleCnt="0"/>
      <dgm:spPr/>
    </dgm:pt>
    <dgm:pt modelId="{87F79A2A-191B-431B-8584-4DB6BE16E70B}" type="pres">
      <dgm:prSet presAssocID="{ECFC201B-CFCB-4144-8BC4-54F2D85FA777}" presName="conn2-1" presStyleLbl="parChTrans1D3" presStyleIdx="3" presStyleCnt="4"/>
      <dgm:spPr/>
    </dgm:pt>
    <dgm:pt modelId="{20ED35D9-4242-4A4B-98E0-DE88C6609A97}" type="pres">
      <dgm:prSet presAssocID="{ECFC201B-CFCB-4144-8BC4-54F2D85FA777}" presName="connTx" presStyleLbl="parChTrans1D3" presStyleIdx="3" presStyleCnt="4"/>
      <dgm:spPr/>
    </dgm:pt>
    <dgm:pt modelId="{9760CFB2-C82E-467C-950A-D6420550AB33}" type="pres">
      <dgm:prSet presAssocID="{21E7E4F7-80BF-42CE-A5EB-090D8182055D}" presName="root2" presStyleCnt="0"/>
      <dgm:spPr/>
    </dgm:pt>
    <dgm:pt modelId="{C39DAB5D-ED85-4657-B441-5740C2F1B096}" type="pres">
      <dgm:prSet presAssocID="{21E7E4F7-80BF-42CE-A5EB-090D8182055D}" presName="LevelTwoTextNode" presStyleLbl="node3" presStyleIdx="3" presStyleCnt="4" custScaleX="191162">
        <dgm:presLayoutVars>
          <dgm:chPref val="3"/>
        </dgm:presLayoutVars>
      </dgm:prSet>
      <dgm:spPr/>
    </dgm:pt>
    <dgm:pt modelId="{F96990BB-BBD6-4080-8756-49018A557146}" type="pres">
      <dgm:prSet presAssocID="{21E7E4F7-80BF-42CE-A5EB-090D8182055D}" presName="level3hierChild" presStyleCnt="0"/>
      <dgm:spPr/>
    </dgm:pt>
  </dgm:ptLst>
  <dgm:cxnLst>
    <dgm:cxn modelId="{8A5A3C08-278B-4485-BCFB-80FED131F0DD}" type="presOf" srcId="{21E7E4F7-80BF-42CE-A5EB-090D8182055D}" destId="{C39DAB5D-ED85-4657-B441-5740C2F1B096}" srcOrd="0" destOrd="0" presId="urn:microsoft.com/office/officeart/2005/8/layout/hierarchy2"/>
    <dgm:cxn modelId="{DA2A7C11-4AC9-411D-A91D-21FA60A2BACD}" type="presOf" srcId="{D31AD410-6104-4854-AC90-540A861F7CE9}" destId="{FBEFEE49-A071-4DBC-BD7E-ED0BD5626A1B}" srcOrd="0" destOrd="0" presId="urn:microsoft.com/office/officeart/2005/8/layout/hierarchy2"/>
    <dgm:cxn modelId="{3DD8D515-6D38-4458-ACB6-C33E55B64680}" type="presOf" srcId="{625C7B9A-B694-44F4-B01D-B6A3CCC1C025}" destId="{1C19CB54-BDA3-4410-9B98-1DC1393004F4}" srcOrd="0" destOrd="0" presId="urn:microsoft.com/office/officeart/2005/8/layout/hierarchy2"/>
    <dgm:cxn modelId="{1223D423-829A-46F5-BD4E-AA80E9C17485}" srcId="{813D4BAE-26B5-45EB-88E1-E0EFCDF7DF66}" destId="{C8D6EBCE-3E6C-46F2-9B3E-89214AD6C6C8}" srcOrd="1" destOrd="0" parTransId="{249D7147-6D92-4AC7-86C9-0FCA41436447}" sibTransId="{2C2096C6-A895-4482-8F19-DA5C14E48D2B}"/>
    <dgm:cxn modelId="{23C3EB27-3F8B-414F-8BE9-AFF1188170DC}" srcId="{28348C5F-296D-4BB5-B710-19C8AE4732FE}" destId="{21E7E4F7-80BF-42CE-A5EB-090D8182055D}" srcOrd="1" destOrd="0" parTransId="{ECFC201B-CFCB-4144-8BC4-54F2D85FA777}" sibTransId="{7C282EF8-AC90-41E2-9E8C-422384C0A43F}"/>
    <dgm:cxn modelId="{37B5F342-261F-4228-B9CA-BB84F27A0EF4}" srcId="{1FB31903-E54A-4BC6-AECD-F5E664483B53}" destId="{813D4BAE-26B5-45EB-88E1-E0EFCDF7DF66}" srcOrd="0" destOrd="0" parTransId="{625C7B9A-B694-44F4-B01D-B6A3CCC1C025}" sibTransId="{E40DB729-859D-4B70-B5E3-8BDBBFDBDA84}"/>
    <dgm:cxn modelId="{1D46FA48-9143-417F-9C54-64AD2E716BCA}" type="presOf" srcId="{A4582C46-C572-46A0-B208-FBBE0C0B77FF}" destId="{873B219F-E1D3-45AE-9EE1-17FF3A9D8602}" srcOrd="0" destOrd="0" presId="urn:microsoft.com/office/officeart/2005/8/layout/hierarchy2"/>
    <dgm:cxn modelId="{DE368A7D-7098-456C-8F36-A7B9C95C3514}" type="presOf" srcId="{ECFC201B-CFCB-4144-8BC4-54F2D85FA777}" destId="{20ED35D9-4242-4A4B-98E0-DE88C6609A97}" srcOrd="1" destOrd="0" presId="urn:microsoft.com/office/officeart/2005/8/layout/hierarchy2"/>
    <dgm:cxn modelId="{1A2B9D93-CD0B-47B4-91C6-104190D8B042}" type="presOf" srcId="{813D4BAE-26B5-45EB-88E1-E0EFCDF7DF66}" destId="{DC81F198-F49C-4AE3-BFED-784387384400}" srcOrd="0" destOrd="0" presId="urn:microsoft.com/office/officeart/2005/8/layout/hierarchy2"/>
    <dgm:cxn modelId="{30DDBE9A-7EF5-4DBF-87D6-9393B7E3AAB0}" type="presOf" srcId="{BC6C0449-580C-4CD9-9CDC-DE0480946A5C}" destId="{5D0CC7EC-05D6-4358-8F02-BF0C1DEC106F}" srcOrd="1" destOrd="0" presId="urn:microsoft.com/office/officeart/2005/8/layout/hierarchy2"/>
    <dgm:cxn modelId="{FD9C4A9D-B072-46DA-A480-D68237036CD8}" srcId="{28348C5F-296D-4BB5-B710-19C8AE4732FE}" destId="{158A3A9B-9CC1-4C2C-A3CA-4B34138AD86D}" srcOrd="0" destOrd="0" parTransId="{BC6C0449-580C-4CD9-9CDC-DE0480946A5C}" sibTransId="{65BEDA75-D610-4FDA-8DDF-3609FBFF798E}"/>
    <dgm:cxn modelId="{E232719E-6F5D-4F32-837A-38C63147ACE4}" srcId="{813D4BAE-26B5-45EB-88E1-E0EFCDF7DF66}" destId="{A4582C46-C572-46A0-B208-FBBE0C0B77FF}" srcOrd="0" destOrd="0" parTransId="{78BC7E48-F16C-4E16-83AF-D0B4B5EF1C90}" sibTransId="{2783CCF4-89B8-4B61-8D91-7433AF8AFF43}"/>
    <dgm:cxn modelId="{282D18A5-1E74-4D30-B88C-A48927178490}" type="presOf" srcId="{78BC7E48-F16C-4E16-83AF-D0B4B5EF1C90}" destId="{F55D9676-9659-44AE-8545-AC01FEE3CFD7}" srcOrd="1" destOrd="0" presId="urn:microsoft.com/office/officeart/2005/8/layout/hierarchy2"/>
    <dgm:cxn modelId="{C62F95A8-7AF0-4BD3-9CCE-0B66E422A4F9}" type="presOf" srcId="{C8D6EBCE-3E6C-46F2-9B3E-89214AD6C6C8}" destId="{CE03321F-DB06-473C-B728-F2EE5E4A25A3}" srcOrd="0" destOrd="0" presId="urn:microsoft.com/office/officeart/2005/8/layout/hierarchy2"/>
    <dgm:cxn modelId="{058964B5-E15B-4901-9348-C71422E1D877}" srcId="{D31AD410-6104-4854-AC90-540A861F7CE9}" destId="{1FB31903-E54A-4BC6-AECD-F5E664483B53}" srcOrd="0" destOrd="0" parTransId="{FF250BAD-5FDF-4152-B156-175203F5FDA5}" sibTransId="{78C81722-DA3C-4D46-8FA4-687E914048B9}"/>
    <dgm:cxn modelId="{A6CD48B8-A1E6-4520-AD2F-B592339E97CF}" type="presOf" srcId="{249D7147-6D92-4AC7-86C9-0FCA41436447}" destId="{4C542309-7534-4580-B053-ABD14BB5600C}" srcOrd="1" destOrd="0" presId="urn:microsoft.com/office/officeart/2005/8/layout/hierarchy2"/>
    <dgm:cxn modelId="{3A5CE4BE-23AB-4591-9AA6-E6A7E3E19061}" type="presOf" srcId="{249D7147-6D92-4AC7-86C9-0FCA41436447}" destId="{D17385CC-367A-472B-BC95-4D5B8BA0D574}" srcOrd="0" destOrd="0" presId="urn:microsoft.com/office/officeart/2005/8/layout/hierarchy2"/>
    <dgm:cxn modelId="{E453BCE0-5068-43F1-8E0B-3D8EC10A2195}" type="presOf" srcId="{625C7B9A-B694-44F4-B01D-B6A3CCC1C025}" destId="{A9AC61D8-35C5-470A-B1BD-3D2F3B2CEC4C}" srcOrd="1" destOrd="0" presId="urn:microsoft.com/office/officeart/2005/8/layout/hierarchy2"/>
    <dgm:cxn modelId="{89167CE1-D1E6-4C49-B732-F42CE0582276}" type="presOf" srcId="{1FB31903-E54A-4BC6-AECD-F5E664483B53}" destId="{170198DE-D41E-4B8C-8BA8-7D61B7422316}" srcOrd="0" destOrd="0" presId="urn:microsoft.com/office/officeart/2005/8/layout/hierarchy2"/>
    <dgm:cxn modelId="{DE4711E5-D774-48D9-BB25-391B7AB68CE5}" type="presOf" srcId="{28348C5F-296D-4BB5-B710-19C8AE4732FE}" destId="{9226D6C5-4230-46DE-AAD3-D192EAAB0ED9}" srcOrd="0" destOrd="0" presId="urn:microsoft.com/office/officeart/2005/8/layout/hierarchy2"/>
    <dgm:cxn modelId="{0E6FBAC7-235C-473D-85B9-3DAADFBF9BF6}" srcId="{1FB31903-E54A-4BC6-AECD-F5E664483B53}" destId="{28348C5F-296D-4BB5-B710-19C8AE4732FE}" srcOrd="1" destOrd="0" parTransId="{7B59C54F-4074-4853-8DC1-5B998B5C72C2}" sibTransId="{5A59FE55-440A-4220-BBFA-6DF0FFC769D4}"/>
    <dgm:cxn modelId="{566E81EB-0054-4EE5-9DAF-0B1813EF38A5}" type="presOf" srcId="{7B59C54F-4074-4853-8DC1-5B998B5C72C2}" destId="{F4EE5736-D43F-44AA-81CB-5B6BE52420AD}" srcOrd="0" destOrd="0" presId="urn:microsoft.com/office/officeart/2005/8/layout/hierarchy2"/>
    <dgm:cxn modelId="{67CEEED3-3157-409B-8B5D-4AB24E64974A}" type="presOf" srcId="{158A3A9B-9CC1-4C2C-A3CA-4B34138AD86D}" destId="{E8E07C64-6A53-4C58-B39F-4E6809B2BD4F}" srcOrd="0" destOrd="0" presId="urn:microsoft.com/office/officeart/2005/8/layout/hierarchy2"/>
    <dgm:cxn modelId="{999DCFD3-D9C3-4118-B829-C5AD0BDA62E2}" type="presOf" srcId="{ECFC201B-CFCB-4144-8BC4-54F2D85FA777}" destId="{87F79A2A-191B-431B-8584-4DB6BE16E70B}" srcOrd="0" destOrd="0" presId="urn:microsoft.com/office/officeart/2005/8/layout/hierarchy2"/>
    <dgm:cxn modelId="{05E2E2F4-BD1B-4363-A505-37E3B3CAE40E}" type="presOf" srcId="{78BC7E48-F16C-4E16-83AF-D0B4B5EF1C90}" destId="{5F28031F-3350-4EB3-91B3-E7D5D90AA484}" srcOrd="0" destOrd="0" presId="urn:microsoft.com/office/officeart/2005/8/layout/hierarchy2"/>
    <dgm:cxn modelId="{2CF432F9-7148-4954-AFBB-1424DDD69609}" type="presOf" srcId="{BC6C0449-580C-4CD9-9CDC-DE0480946A5C}" destId="{43F4B6DB-3E27-4ED4-AA20-4F92EFFF2ABE}" srcOrd="0" destOrd="0" presId="urn:microsoft.com/office/officeart/2005/8/layout/hierarchy2"/>
    <dgm:cxn modelId="{8A52A5FE-8975-4A60-97E1-1BF69094429C}" type="presOf" srcId="{7B59C54F-4074-4853-8DC1-5B998B5C72C2}" destId="{74F0ECF1-3711-4AA8-A0D5-E98695553ECE}" srcOrd="1" destOrd="0" presId="urn:microsoft.com/office/officeart/2005/8/layout/hierarchy2"/>
    <dgm:cxn modelId="{3DE8193B-DFAA-419F-AAF3-AAE3616AFDD2}" type="presParOf" srcId="{FBEFEE49-A071-4DBC-BD7E-ED0BD5626A1B}" destId="{53D5C4DC-6DD1-4B55-AF3B-1E6CCB51C4DD}" srcOrd="0" destOrd="0" presId="urn:microsoft.com/office/officeart/2005/8/layout/hierarchy2"/>
    <dgm:cxn modelId="{8B53161A-08C9-458D-96FB-5AF40205EF84}" type="presParOf" srcId="{53D5C4DC-6DD1-4B55-AF3B-1E6CCB51C4DD}" destId="{170198DE-D41E-4B8C-8BA8-7D61B7422316}" srcOrd="0" destOrd="0" presId="urn:microsoft.com/office/officeart/2005/8/layout/hierarchy2"/>
    <dgm:cxn modelId="{AB8066BF-19CD-4FB5-8206-E4D0A77A20E2}" type="presParOf" srcId="{53D5C4DC-6DD1-4B55-AF3B-1E6CCB51C4DD}" destId="{71D5B1CC-531C-4EC6-BD2E-16466BC3D81F}" srcOrd="1" destOrd="0" presId="urn:microsoft.com/office/officeart/2005/8/layout/hierarchy2"/>
    <dgm:cxn modelId="{EE728883-98EE-499C-BB1B-AA1B0072FE52}" type="presParOf" srcId="{71D5B1CC-531C-4EC6-BD2E-16466BC3D81F}" destId="{1C19CB54-BDA3-4410-9B98-1DC1393004F4}" srcOrd="0" destOrd="0" presId="urn:microsoft.com/office/officeart/2005/8/layout/hierarchy2"/>
    <dgm:cxn modelId="{3DC3C507-6B71-4737-83F7-56BEBB085E2F}" type="presParOf" srcId="{1C19CB54-BDA3-4410-9B98-1DC1393004F4}" destId="{A9AC61D8-35C5-470A-B1BD-3D2F3B2CEC4C}" srcOrd="0" destOrd="0" presId="urn:microsoft.com/office/officeart/2005/8/layout/hierarchy2"/>
    <dgm:cxn modelId="{1DFCD315-D832-43FE-8D39-F5A32DAE6877}" type="presParOf" srcId="{71D5B1CC-531C-4EC6-BD2E-16466BC3D81F}" destId="{FBC4DF21-541A-4EA3-A1B2-9BA73BA67C04}" srcOrd="1" destOrd="0" presId="urn:microsoft.com/office/officeart/2005/8/layout/hierarchy2"/>
    <dgm:cxn modelId="{F83B2837-B47D-45F7-975C-E4DE5F507C0C}" type="presParOf" srcId="{FBC4DF21-541A-4EA3-A1B2-9BA73BA67C04}" destId="{DC81F198-F49C-4AE3-BFED-784387384400}" srcOrd="0" destOrd="0" presId="urn:microsoft.com/office/officeart/2005/8/layout/hierarchy2"/>
    <dgm:cxn modelId="{D190B724-6347-4482-BEC0-F5EE3A7CAFB5}" type="presParOf" srcId="{FBC4DF21-541A-4EA3-A1B2-9BA73BA67C04}" destId="{AE28EABA-8286-4523-B287-D37CF21A824B}" srcOrd="1" destOrd="0" presId="urn:microsoft.com/office/officeart/2005/8/layout/hierarchy2"/>
    <dgm:cxn modelId="{AD6109FE-E8D1-4E74-83FE-480EA94E8FBD}" type="presParOf" srcId="{AE28EABA-8286-4523-B287-D37CF21A824B}" destId="{5F28031F-3350-4EB3-91B3-E7D5D90AA484}" srcOrd="0" destOrd="0" presId="urn:microsoft.com/office/officeart/2005/8/layout/hierarchy2"/>
    <dgm:cxn modelId="{A7626A3C-D020-44B9-AE88-A08B90A6F0E1}" type="presParOf" srcId="{5F28031F-3350-4EB3-91B3-E7D5D90AA484}" destId="{F55D9676-9659-44AE-8545-AC01FEE3CFD7}" srcOrd="0" destOrd="0" presId="urn:microsoft.com/office/officeart/2005/8/layout/hierarchy2"/>
    <dgm:cxn modelId="{99329C3E-5B87-4CCB-BF18-1DCAA4B28E23}" type="presParOf" srcId="{AE28EABA-8286-4523-B287-D37CF21A824B}" destId="{B61147E1-F670-4FD7-90F4-2544AB09ACF6}" srcOrd="1" destOrd="0" presId="urn:microsoft.com/office/officeart/2005/8/layout/hierarchy2"/>
    <dgm:cxn modelId="{359E91A9-8162-46FD-876F-D190F984A4C4}" type="presParOf" srcId="{B61147E1-F670-4FD7-90F4-2544AB09ACF6}" destId="{873B219F-E1D3-45AE-9EE1-17FF3A9D8602}" srcOrd="0" destOrd="0" presId="urn:microsoft.com/office/officeart/2005/8/layout/hierarchy2"/>
    <dgm:cxn modelId="{04686E86-77A8-4281-9663-1B479859DF60}" type="presParOf" srcId="{B61147E1-F670-4FD7-90F4-2544AB09ACF6}" destId="{987231D3-2A56-4F1E-B923-5CF9306137B4}" srcOrd="1" destOrd="0" presId="urn:microsoft.com/office/officeart/2005/8/layout/hierarchy2"/>
    <dgm:cxn modelId="{5BA46DDF-F1C6-430E-ACB9-B5210886D8CE}" type="presParOf" srcId="{AE28EABA-8286-4523-B287-D37CF21A824B}" destId="{D17385CC-367A-472B-BC95-4D5B8BA0D574}" srcOrd="2" destOrd="0" presId="urn:microsoft.com/office/officeart/2005/8/layout/hierarchy2"/>
    <dgm:cxn modelId="{F04CA711-80A2-4CDA-A7E5-925C692767FB}" type="presParOf" srcId="{D17385CC-367A-472B-BC95-4D5B8BA0D574}" destId="{4C542309-7534-4580-B053-ABD14BB5600C}" srcOrd="0" destOrd="0" presId="urn:microsoft.com/office/officeart/2005/8/layout/hierarchy2"/>
    <dgm:cxn modelId="{45304661-150D-45EB-8737-D39DEF363539}" type="presParOf" srcId="{AE28EABA-8286-4523-B287-D37CF21A824B}" destId="{3478F082-A618-4C77-8E89-79B6B4D9E58F}" srcOrd="3" destOrd="0" presId="urn:microsoft.com/office/officeart/2005/8/layout/hierarchy2"/>
    <dgm:cxn modelId="{F94F573C-12CA-4665-AB35-AFF77B34A7ED}" type="presParOf" srcId="{3478F082-A618-4C77-8E89-79B6B4D9E58F}" destId="{CE03321F-DB06-473C-B728-F2EE5E4A25A3}" srcOrd="0" destOrd="0" presId="urn:microsoft.com/office/officeart/2005/8/layout/hierarchy2"/>
    <dgm:cxn modelId="{32B0EDBF-0A08-4B74-B20D-3C9091D3D6C6}" type="presParOf" srcId="{3478F082-A618-4C77-8E89-79B6B4D9E58F}" destId="{FB5527D7-4C4C-4222-9ED8-4FDF39BA7E39}" srcOrd="1" destOrd="0" presId="urn:microsoft.com/office/officeart/2005/8/layout/hierarchy2"/>
    <dgm:cxn modelId="{DCD3FD9F-9CF4-4FE2-8574-4D574BC7F18D}" type="presParOf" srcId="{71D5B1CC-531C-4EC6-BD2E-16466BC3D81F}" destId="{F4EE5736-D43F-44AA-81CB-5B6BE52420AD}" srcOrd="2" destOrd="0" presId="urn:microsoft.com/office/officeart/2005/8/layout/hierarchy2"/>
    <dgm:cxn modelId="{AB6FCA44-5EC5-42AD-846B-8760CC9DCEAA}" type="presParOf" srcId="{F4EE5736-D43F-44AA-81CB-5B6BE52420AD}" destId="{74F0ECF1-3711-4AA8-A0D5-E98695553ECE}" srcOrd="0" destOrd="0" presId="urn:microsoft.com/office/officeart/2005/8/layout/hierarchy2"/>
    <dgm:cxn modelId="{63785020-3A6B-473D-83F9-AC31B472DA6D}" type="presParOf" srcId="{71D5B1CC-531C-4EC6-BD2E-16466BC3D81F}" destId="{E8068DE1-2B1D-4256-83A4-5E9A2C71E989}" srcOrd="3" destOrd="0" presId="urn:microsoft.com/office/officeart/2005/8/layout/hierarchy2"/>
    <dgm:cxn modelId="{8CE793FE-A46D-4D8C-86E1-35A87ECC55DD}" type="presParOf" srcId="{E8068DE1-2B1D-4256-83A4-5E9A2C71E989}" destId="{9226D6C5-4230-46DE-AAD3-D192EAAB0ED9}" srcOrd="0" destOrd="0" presId="urn:microsoft.com/office/officeart/2005/8/layout/hierarchy2"/>
    <dgm:cxn modelId="{9366D8A5-DBEB-4774-B797-0FEDD29F95F1}" type="presParOf" srcId="{E8068DE1-2B1D-4256-83A4-5E9A2C71E989}" destId="{5DA3B062-3DEF-4222-8769-667FE4CDAEC1}" srcOrd="1" destOrd="0" presId="urn:microsoft.com/office/officeart/2005/8/layout/hierarchy2"/>
    <dgm:cxn modelId="{119F3908-27D5-41E3-8C5F-DA386CDF1802}" type="presParOf" srcId="{5DA3B062-3DEF-4222-8769-667FE4CDAEC1}" destId="{43F4B6DB-3E27-4ED4-AA20-4F92EFFF2ABE}" srcOrd="0" destOrd="0" presId="urn:microsoft.com/office/officeart/2005/8/layout/hierarchy2"/>
    <dgm:cxn modelId="{875BF373-2066-4774-BE6D-0C9C89BF95F5}" type="presParOf" srcId="{43F4B6DB-3E27-4ED4-AA20-4F92EFFF2ABE}" destId="{5D0CC7EC-05D6-4358-8F02-BF0C1DEC106F}" srcOrd="0" destOrd="0" presId="urn:microsoft.com/office/officeart/2005/8/layout/hierarchy2"/>
    <dgm:cxn modelId="{629E87B1-EAB1-4520-9333-E0859BA968D3}" type="presParOf" srcId="{5DA3B062-3DEF-4222-8769-667FE4CDAEC1}" destId="{B1FE95F2-82A1-4E9E-91A7-A36B4F110026}" srcOrd="1" destOrd="0" presId="urn:microsoft.com/office/officeart/2005/8/layout/hierarchy2"/>
    <dgm:cxn modelId="{4D97193A-C6A2-442D-9F5C-12380B89D945}" type="presParOf" srcId="{B1FE95F2-82A1-4E9E-91A7-A36B4F110026}" destId="{E8E07C64-6A53-4C58-B39F-4E6809B2BD4F}" srcOrd="0" destOrd="0" presId="urn:microsoft.com/office/officeart/2005/8/layout/hierarchy2"/>
    <dgm:cxn modelId="{81FA0226-B3BD-4C86-8CA0-658EC894C7EF}" type="presParOf" srcId="{B1FE95F2-82A1-4E9E-91A7-A36B4F110026}" destId="{D5CC7900-57BF-42D0-A78E-F1A1C0766F6F}" srcOrd="1" destOrd="0" presId="urn:microsoft.com/office/officeart/2005/8/layout/hierarchy2"/>
    <dgm:cxn modelId="{2A616E46-6A89-42C2-A824-3C1A125D7E92}" type="presParOf" srcId="{5DA3B062-3DEF-4222-8769-667FE4CDAEC1}" destId="{87F79A2A-191B-431B-8584-4DB6BE16E70B}" srcOrd="2" destOrd="0" presId="urn:microsoft.com/office/officeart/2005/8/layout/hierarchy2"/>
    <dgm:cxn modelId="{4DDDF7AB-91A1-4A39-98A7-5420041E27B8}" type="presParOf" srcId="{87F79A2A-191B-431B-8584-4DB6BE16E70B}" destId="{20ED35D9-4242-4A4B-98E0-DE88C6609A97}" srcOrd="0" destOrd="0" presId="urn:microsoft.com/office/officeart/2005/8/layout/hierarchy2"/>
    <dgm:cxn modelId="{7F992BC7-B805-4390-B07D-9542E420BA72}" type="presParOf" srcId="{5DA3B062-3DEF-4222-8769-667FE4CDAEC1}" destId="{9760CFB2-C82E-467C-950A-D6420550AB33}" srcOrd="3" destOrd="0" presId="urn:microsoft.com/office/officeart/2005/8/layout/hierarchy2"/>
    <dgm:cxn modelId="{E8BACBEB-5A66-4078-B634-A9EEA2E175CE}" type="presParOf" srcId="{9760CFB2-C82E-467C-950A-D6420550AB33}" destId="{C39DAB5D-ED85-4657-B441-5740C2F1B096}" srcOrd="0" destOrd="0" presId="urn:microsoft.com/office/officeart/2005/8/layout/hierarchy2"/>
    <dgm:cxn modelId="{DF7E8E9E-17EE-44B3-8C39-9A6CD6BB2A86}" type="presParOf" srcId="{9760CFB2-C82E-467C-950A-D6420550AB33}" destId="{F96990BB-BBD6-4080-8756-49018A557146}"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198DE-D41E-4B8C-8BA8-7D61B7422316}">
      <dsp:nvSpPr>
        <dsp:cNvPr id="0" name=""/>
        <dsp:cNvSpPr/>
      </dsp:nvSpPr>
      <dsp:spPr>
        <a:xfrm>
          <a:off x="9577" y="2140733"/>
          <a:ext cx="1999046" cy="999523"/>
        </a:xfrm>
        <a:prstGeom prst="roundRect">
          <a:avLst>
            <a:gd name="adj" fmla="val 10000"/>
          </a:avLst>
        </a:prstGeom>
        <a:solidFill>
          <a:schemeClr val="accent6">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l" defTabSz="1066800">
            <a:lnSpc>
              <a:spcPct val="90000"/>
            </a:lnSpc>
            <a:spcBef>
              <a:spcPct val="0"/>
            </a:spcBef>
            <a:spcAft>
              <a:spcPct val="35000"/>
            </a:spcAft>
            <a:buNone/>
          </a:pPr>
          <a:r>
            <a:rPr lang="en-US" sz="2400" b="1" kern="1200">
              <a:latin typeface="Corbel" panose="020B0503020204020204"/>
            </a:rPr>
            <a:t>Methodology</a:t>
          </a:r>
          <a:endParaRPr lang="en-US" sz="2400" b="1" kern="1200"/>
        </a:p>
      </dsp:txBody>
      <dsp:txXfrm>
        <a:off x="38852" y="2170008"/>
        <a:ext cx="1940496" cy="940973"/>
      </dsp:txXfrm>
    </dsp:sp>
    <dsp:sp modelId="{1C19CB54-BDA3-4410-9B98-1DC1393004F4}">
      <dsp:nvSpPr>
        <dsp:cNvPr id="0" name=""/>
        <dsp:cNvSpPr/>
      </dsp:nvSpPr>
      <dsp:spPr>
        <a:xfrm rot="18289469">
          <a:off x="1708321" y="2048735"/>
          <a:ext cx="1400224" cy="34068"/>
        </a:xfrm>
        <a:custGeom>
          <a:avLst/>
          <a:gdLst/>
          <a:ahLst/>
          <a:cxnLst/>
          <a:rect l="0" t="0" r="0" b="0"/>
          <a:pathLst>
            <a:path>
              <a:moveTo>
                <a:pt x="0" y="17034"/>
              </a:moveTo>
              <a:lnTo>
                <a:pt x="1400224" y="17034"/>
              </a:lnTo>
            </a:path>
          </a:pathLst>
        </a:custGeom>
        <a:noFill/>
        <a:ln w="15875" cap="rnd"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73427" y="2030764"/>
        <a:ext cx="70011" cy="70011"/>
      </dsp:txXfrm>
    </dsp:sp>
    <dsp:sp modelId="{DC81F198-F49C-4AE3-BFED-784387384400}">
      <dsp:nvSpPr>
        <dsp:cNvPr id="0" name=""/>
        <dsp:cNvSpPr/>
      </dsp:nvSpPr>
      <dsp:spPr>
        <a:xfrm>
          <a:off x="2808242" y="991282"/>
          <a:ext cx="3639383" cy="999523"/>
        </a:xfrm>
        <a:prstGeom prst="roundRect">
          <a:avLst>
            <a:gd name="adj" fmla="val 10000"/>
          </a:avLst>
        </a:prstGeom>
        <a:solidFill>
          <a:schemeClr val="accent6">
            <a:tint val="99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Corbel" panose="020B0503020204020204"/>
            </a:rPr>
            <a:t>Multivariate</a:t>
          </a:r>
          <a:r>
            <a:rPr lang="en-US" sz="2400" b="1" kern="1200" dirty="0"/>
            <a:t> models</a:t>
          </a:r>
        </a:p>
        <a:p>
          <a:pPr marL="0" lvl="0" indent="0" algn="ctr" defTabSz="1066800" rtl="0">
            <a:lnSpc>
              <a:spcPct val="90000"/>
            </a:lnSpc>
            <a:spcBef>
              <a:spcPct val="0"/>
            </a:spcBef>
            <a:spcAft>
              <a:spcPct val="35000"/>
            </a:spcAft>
            <a:buNone/>
          </a:pPr>
          <a:r>
            <a:rPr lang="en-US" sz="1600" b="1" kern="1200" dirty="0"/>
            <a:t>(monthly aggregated data)</a:t>
          </a:r>
        </a:p>
      </dsp:txBody>
      <dsp:txXfrm>
        <a:off x="2837517" y="1020557"/>
        <a:ext cx="3580833" cy="940973"/>
      </dsp:txXfrm>
    </dsp:sp>
    <dsp:sp modelId="{5F28031F-3350-4EB3-91B3-E7D5D90AA484}">
      <dsp:nvSpPr>
        <dsp:cNvPr id="0" name=""/>
        <dsp:cNvSpPr/>
      </dsp:nvSpPr>
      <dsp:spPr>
        <a:xfrm rot="19457599">
          <a:off x="6355069" y="1186646"/>
          <a:ext cx="984733" cy="34068"/>
        </a:xfrm>
        <a:custGeom>
          <a:avLst/>
          <a:gdLst/>
          <a:ahLst/>
          <a:cxnLst/>
          <a:rect l="0" t="0" r="0" b="0"/>
          <a:pathLst>
            <a:path>
              <a:moveTo>
                <a:pt x="0" y="17034"/>
              </a:moveTo>
              <a:lnTo>
                <a:pt x="984733" y="17034"/>
              </a:lnTo>
            </a:path>
          </a:pathLst>
        </a:custGeom>
        <a:noFill/>
        <a:ln w="15875" cap="rnd" cmpd="sng" algn="ctr">
          <a:solidFill>
            <a:schemeClr val="accent6">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22817" y="1179062"/>
        <a:ext cx="49236" cy="49236"/>
      </dsp:txXfrm>
    </dsp:sp>
    <dsp:sp modelId="{873B219F-E1D3-45AE-9EE1-17FF3A9D8602}">
      <dsp:nvSpPr>
        <dsp:cNvPr id="0" name=""/>
        <dsp:cNvSpPr/>
      </dsp:nvSpPr>
      <dsp:spPr>
        <a:xfrm>
          <a:off x="7247245" y="416556"/>
          <a:ext cx="3886046" cy="999523"/>
        </a:xfrm>
        <a:prstGeom prst="roundRect">
          <a:avLst>
            <a:gd name="adj" fmla="val 10000"/>
          </a:avLst>
        </a:prstGeom>
        <a:solidFill>
          <a:schemeClr val="accent6">
            <a:tint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orbel" panose="020B0503020204020204"/>
            </a:rPr>
            <a:t>Linear Regression</a:t>
          </a:r>
        </a:p>
      </dsp:txBody>
      <dsp:txXfrm>
        <a:off x="7276520" y="445831"/>
        <a:ext cx="3827496" cy="940973"/>
      </dsp:txXfrm>
    </dsp:sp>
    <dsp:sp modelId="{D17385CC-367A-472B-BC95-4D5B8BA0D574}">
      <dsp:nvSpPr>
        <dsp:cNvPr id="0" name=""/>
        <dsp:cNvSpPr/>
      </dsp:nvSpPr>
      <dsp:spPr>
        <a:xfrm rot="2142401">
          <a:off x="6355069" y="1761372"/>
          <a:ext cx="984733" cy="34068"/>
        </a:xfrm>
        <a:custGeom>
          <a:avLst/>
          <a:gdLst/>
          <a:ahLst/>
          <a:cxnLst/>
          <a:rect l="0" t="0" r="0" b="0"/>
          <a:pathLst>
            <a:path>
              <a:moveTo>
                <a:pt x="0" y="17034"/>
              </a:moveTo>
              <a:lnTo>
                <a:pt x="984733" y="17034"/>
              </a:lnTo>
            </a:path>
          </a:pathLst>
        </a:custGeom>
        <a:noFill/>
        <a:ln w="15875" cap="rnd" cmpd="sng" algn="ctr">
          <a:solidFill>
            <a:schemeClr val="accent6">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822817" y="1753788"/>
        <a:ext cx="49236" cy="49236"/>
      </dsp:txXfrm>
    </dsp:sp>
    <dsp:sp modelId="{CE03321F-DB06-473C-B728-F2EE5E4A25A3}">
      <dsp:nvSpPr>
        <dsp:cNvPr id="0" name=""/>
        <dsp:cNvSpPr/>
      </dsp:nvSpPr>
      <dsp:spPr>
        <a:xfrm>
          <a:off x="7247245" y="1566008"/>
          <a:ext cx="3856360" cy="999523"/>
        </a:xfrm>
        <a:prstGeom prst="roundRect">
          <a:avLst>
            <a:gd name="adj" fmla="val 10000"/>
          </a:avLst>
        </a:prstGeom>
        <a:solidFill>
          <a:schemeClr val="accent6">
            <a:tint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orbel" panose="020B0503020204020204"/>
            </a:rPr>
            <a:t>Vector</a:t>
          </a:r>
          <a:r>
            <a:rPr lang="en-US" sz="1600" kern="1200"/>
            <a:t> </a:t>
          </a:r>
          <a:r>
            <a:rPr lang="en-US" sz="1600" kern="1200">
              <a:latin typeface="Corbel" panose="020B0503020204020204"/>
            </a:rPr>
            <a:t>Auto Regression – VAR model</a:t>
          </a:r>
        </a:p>
      </dsp:txBody>
      <dsp:txXfrm>
        <a:off x="7276520" y="1595283"/>
        <a:ext cx="3797810" cy="940973"/>
      </dsp:txXfrm>
    </dsp:sp>
    <dsp:sp modelId="{F4EE5736-D43F-44AA-81CB-5B6BE52420AD}">
      <dsp:nvSpPr>
        <dsp:cNvPr id="0" name=""/>
        <dsp:cNvSpPr/>
      </dsp:nvSpPr>
      <dsp:spPr>
        <a:xfrm rot="3310531">
          <a:off x="1708321" y="3198187"/>
          <a:ext cx="1400224" cy="34068"/>
        </a:xfrm>
        <a:custGeom>
          <a:avLst/>
          <a:gdLst/>
          <a:ahLst/>
          <a:cxnLst/>
          <a:rect l="0" t="0" r="0" b="0"/>
          <a:pathLst>
            <a:path>
              <a:moveTo>
                <a:pt x="0" y="17034"/>
              </a:moveTo>
              <a:lnTo>
                <a:pt x="1400224" y="17034"/>
              </a:lnTo>
            </a:path>
          </a:pathLst>
        </a:custGeom>
        <a:noFill/>
        <a:ln w="15875" cap="rnd"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73427" y="3180215"/>
        <a:ext cx="70011" cy="70011"/>
      </dsp:txXfrm>
    </dsp:sp>
    <dsp:sp modelId="{9226D6C5-4230-46DE-AAD3-D192EAAB0ED9}">
      <dsp:nvSpPr>
        <dsp:cNvPr id="0" name=""/>
        <dsp:cNvSpPr/>
      </dsp:nvSpPr>
      <dsp:spPr>
        <a:xfrm>
          <a:off x="2808242" y="3290185"/>
          <a:ext cx="3615355" cy="999523"/>
        </a:xfrm>
        <a:prstGeom prst="roundRect">
          <a:avLst>
            <a:gd name="adj" fmla="val 10000"/>
          </a:avLst>
        </a:prstGeom>
        <a:solidFill>
          <a:schemeClr val="accent6">
            <a:tint val="99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Corbel" panose="020B0503020204020204"/>
            </a:rPr>
            <a:t>Univariate</a:t>
          </a:r>
          <a:r>
            <a:rPr lang="en-US" sz="2400" b="1" kern="1200" dirty="0"/>
            <a:t> models</a:t>
          </a:r>
        </a:p>
        <a:p>
          <a:pPr marL="0" lvl="0" indent="0" algn="ctr" defTabSz="1066800" rtl="0">
            <a:lnSpc>
              <a:spcPct val="90000"/>
            </a:lnSpc>
            <a:spcBef>
              <a:spcPct val="0"/>
            </a:spcBef>
            <a:spcAft>
              <a:spcPct val="35000"/>
            </a:spcAft>
            <a:buNone/>
          </a:pPr>
          <a:r>
            <a:rPr lang="en-US" sz="1600" b="1" kern="1200" dirty="0"/>
            <a:t>(quarterly aggregated data)</a:t>
          </a:r>
        </a:p>
      </dsp:txBody>
      <dsp:txXfrm>
        <a:off x="2837517" y="3319460"/>
        <a:ext cx="3556805" cy="940973"/>
      </dsp:txXfrm>
    </dsp:sp>
    <dsp:sp modelId="{43F4B6DB-3E27-4ED4-AA20-4F92EFFF2ABE}">
      <dsp:nvSpPr>
        <dsp:cNvPr id="0" name=""/>
        <dsp:cNvSpPr/>
      </dsp:nvSpPr>
      <dsp:spPr>
        <a:xfrm rot="19457599">
          <a:off x="6331040" y="3485550"/>
          <a:ext cx="984733" cy="34068"/>
        </a:xfrm>
        <a:custGeom>
          <a:avLst/>
          <a:gdLst/>
          <a:ahLst/>
          <a:cxnLst/>
          <a:rect l="0" t="0" r="0" b="0"/>
          <a:pathLst>
            <a:path>
              <a:moveTo>
                <a:pt x="0" y="17034"/>
              </a:moveTo>
              <a:lnTo>
                <a:pt x="984733" y="17034"/>
              </a:lnTo>
            </a:path>
          </a:pathLst>
        </a:custGeom>
        <a:noFill/>
        <a:ln w="15875" cap="rnd" cmpd="sng" algn="ctr">
          <a:solidFill>
            <a:schemeClr val="accent6">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98788" y="3477965"/>
        <a:ext cx="49236" cy="49236"/>
      </dsp:txXfrm>
    </dsp:sp>
    <dsp:sp modelId="{E8E07C64-6A53-4C58-B39F-4E6809B2BD4F}">
      <dsp:nvSpPr>
        <dsp:cNvPr id="0" name=""/>
        <dsp:cNvSpPr/>
      </dsp:nvSpPr>
      <dsp:spPr>
        <a:xfrm>
          <a:off x="7223216" y="2715459"/>
          <a:ext cx="3846724" cy="999523"/>
        </a:xfrm>
        <a:prstGeom prst="roundRect">
          <a:avLst>
            <a:gd name="adj" fmla="val 10000"/>
          </a:avLst>
        </a:prstGeom>
        <a:solidFill>
          <a:schemeClr val="accent6">
            <a:tint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orbel" panose="020B0503020204020204"/>
            </a:rPr>
            <a:t>Auto-regressive/ Moving Average models</a:t>
          </a:r>
          <a:endParaRPr lang="en-US" sz="1600" kern="1200"/>
        </a:p>
      </dsp:txBody>
      <dsp:txXfrm>
        <a:off x="7252491" y="2744734"/>
        <a:ext cx="3788174" cy="940973"/>
      </dsp:txXfrm>
    </dsp:sp>
    <dsp:sp modelId="{87F79A2A-191B-431B-8584-4DB6BE16E70B}">
      <dsp:nvSpPr>
        <dsp:cNvPr id="0" name=""/>
        <dsp:cNvSpPr/>
      </dsp:nvSpPr>
      <dsp:spPr>
        <a:xfrm rot="2142401">
          <a:off x="6331040" y="4060275"/>
          <a:ext cx="984733" cy="34068"/>
        </a:xfrm>
        <a:custGeom>
          <a:avLst/>
          <a:gdLst/>
          <a:ahLst/>
          <a:cxnLst/>
          <a:rect l="0" t="0" r="0" b="0"/>
          <a:pathLst>
            <a:path>
              <a:moveTo>
                <a:pt x="0" y="17034"/>
              </a:moveTo>
              <a:lnTo>
                <a:pt x="984733" y="17034"/>
              </a:lnTo>
            </a:path>
          </a:pathLst>
        </a:custGeom>
        <a:noFill/>
        <a:ln w="15875" cap="rnd" cmpd="sng" algn="ctr">
          <a:solidFill>
            <a:schemeClr val="accent6">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98788" y="4052691"/>
        <a:ext cx="49236" cy="49236"/>
      </dsp:txXfrm>
    </dsp:sp>
    <dsp:sp modelId="{C39DAB5D-ED85-4657-B441-5740C2F1B096}">
      <dsp:nvSpPr>
        <dsp:cNvPr id="0" name=""/>
        <dsp:cNvSpPr/>
      </dsp:nvSpPr>
      <dsp:spPr>
        <a:xfrm>
          <a:off x="7223216" y="3864911"/>
          <a:ext cx="3821417" cy="999523"/>
        </a:xfrm>
        <a:prstGeom prst="roundRect">
          <a:avLst>
            <a:gd name="adj" fmla="val 10000"/>
          </a:avLst>
        </a:prstGeom>
        <a:solidFill>
          <a:schemeClr val="accent6">
            <a:tint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Corbel" panose="020B0503020204020204"/>
            </a:rPr>
            <a:t>Exponential Smoothing models</a:t>
          </a:r>
        </a:p>
      </dsp:txBody>
      <dsp:txXfrm>
        <a:off x="7252491" y="3894186"/>
        <a:ext cx="3762867" cy="94097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E30FD-A4AE-498E-8238-43B1E253F0D4}" type="datetimeFigureOut">
              <a:rPr lang="en-US"/>
              <a:t>12/10/2020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D2BEA-A991-4125-9FC8-CDF8862ED676}" type="slidenum">
              <a:rPr lang="en-US"/>
              <a:t>‹#›</a:t>
            </a:fld>
            <a:endParaRPr lang="en-US"/>
          </a:p>
        </p:txBody>
      </p:sp>
    </p:spTree>
    <p:extLst>
      <p:ext uri="{BB962C8B-B14F-4D97-AF65-F5344CB8AC3E}">
        <p14:creationId xmlns:p14="http://schemas.microsoft.com/office/powerpoint/2010/main" val="1096463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quarterly aggregated data for these analyses. For both these models, we determine if the variable is stationary by </a:t>
            </a:r>
            <a:r>
              <a:rPr lang="en-US" err="1"/>
              <a:t>analysing</a:t>
            </a:r>
            <a:r>
              <a:rPr lang="en-US"/>
              <a:t> ACF signatures. Then using training dataset, we determine the best suited coefficients for the model. We evaluate the model against test dataset. If satisfactory, we use it to predict future values for 2021</a:t>
            </a:r>
          </a:p>
        </p:txBody>
      </p:sp>
      <p:sp>
        <p:nvSpPr>
          <p:cNvPr id="4" name="Slide Number Placeholder 3"/>
          <p:cNvSpPr>
            <a:spLocks noGrp="1"/>
          </p:cNvSpPr>
          <p:nvPr>
            <p:ph type="sldNum" sz="quarter" idx="5"/>
          </p:nvPr>
        </p:nvSpPr>
        <p:spPr/>
        <p:txBody>
          <a:bodyPr/>
          <a:lstStyle/>
          <a:p>
            <a:fld id="{E2AD2BEA-A991-4125-9FC8-CDF8862ED676}" type="slidenum">
              <a:rPr lang="en-US" smtClean="0"/>
              <a:t>12</a:t>
            </a:fld>
            <a:endParaRPr lang="en-US"/>
          </a:p>
        </p:txBody>
      </p:sp>
    </p:spTree>
    <p:extLst>
      <p:ext uri="{BB962C8B-B14F-4D97-AF65-F5344CB8AC3E}">
        <p14:creationId xmlns:p14="http://schemas.microsoft.com/office/powerpoint/2010/main" val="320020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By using the VAR model, we were able to consider all the important performance metrics together, without worrying which one affects the other.  As a whole we determined that Djokovic will have better performance throughout 2021 compared to the 2 other players</a:t>
            </a:r>
          </a:p>
        </p:txBody>
      </p:sp>
      <p:sp>
        <p:nvSpPr>
          <p:cNvPr id="4" name="Slide Number Placeholder 3"/>
          <p:cNvSpPr>
            <a:spLocks noGrp="1"/>
          </p:cNvSpPr>
          <p:nvPr>
            <p:ph type="sldNum" sz="quarter" idx="5"/>
          </p:nvPr>
        </p:nvSpPr>
        <p:spPr/>
        <p:txBody>
          <a:bodyPr/>
          <a:lstStyle/>
          <a:p>
            <a:fld id="{E2AD2BEA-A991-4125-9FC8-CDF8862ED676}" type="slidenum">
              <a:rPr lang="en-US"/>
              <a:t>13</a:t>
            </a:fld>
            <a:endParaRPr lang="en-US"/>
          </a:p>
        </p:txBody>
      </p:sp>
    </p:spTree>
    <p:extLst>
      <p:ext uri="{BB962C8B-B14F-4D97-AF65-F5344CB8AC3E}">
        <p14:creationId xmlns:p14="http://schemas.microsoft.com/office/powerpoint/2010/main" val="242289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9750942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7116595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3808085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6171214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1070793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51380551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2588596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5015195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0306549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1657814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3226401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8817059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4369539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2541995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8401563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2596924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4850140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12/10/2020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02961559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4.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2.pn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0"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1"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2"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33"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4"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35"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37" name="Rectangle 36">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39" name="Freeform: Shape 38">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sp>
      <p:sp>
        <p:nvSpPr>
          <p:cNvPr id="41" name="Freeform: Shape 40">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sp>
      <p:sp>
        <p:nvSpPr>
          <p:cNvPr id="43" name="Freeform: Shape 42">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sp>
      <p:sp>
        <p:nvSpPr>
          <p:cNvPr id="45" name="Freeform: Shape 44">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sp>
      <p:sp>
        <p:nvSpPr>
          <p:cNvPr id="2" name="Title 1">
            <a:extLst>
              <a:ext uri="{FF2B5EF4-FFF2-40B4-BE49-F238E27FC236}">
                <a16:creationId xmlns:a16="http://schemas.microsoft.com/office/drawing/2014/main" id="{8C3E4826-0B74-4662-968F-DF537A6870C4}"/>
              </a:ext>
            </a:extLst>
          </p:cNvPr>
          <p:cNvSpPr>
            <a:spLocks noGrp="1"/>
          </p:cNvSpPr>
          <p:nvPr>
            <p:ph type="title"/>
          </p:nvPr>
        </p:nvSpPr>
        <p:spPr>
          <a:xfrm>
            <a:off x="1524000" y="643468"/>
            <a:ext cx="9144000" cy="3618898"/>
          </a:xfrm>
        </p:spPr>
        <p:txBody>
          <a:bodyPr vert="horz" lIns="91440" tIns="45720" rIns="91440" bIns="45720" rtlCol="0" anchor="b">
            <a:normAutofit fontScale="90000"/>
          </a:bodyPr>
          <a:lstStyle/>
          <a:p>
            <a:pPr algn="ctr"/>
            <a:r>
              <a:rPr lang="en-US" sz="7200"/>
              <a:t>ANLY565</a:t>
            </a:r>
            <a:br>
              <a:rPr lang="en-US" sz="7200"/>
            </a:br>
            <a:r>
              <a:rPr lang="en-US" sz="7200"/>
              <a:t>FINAL Project</a:t>
            </a:r>
            <a:br>
              <a:rPr lang="en-US" sz="7200"/>
            </a:br>
            <a:r>
              <a:rPr lang="en-US" sz="7200"/>
              <a:t>Tennis Ranking Forecast</a:t>
            </a:r>
          </a:p>
        </p:txBody>
      </p:sp>
      <p:sp>
        <p:nvSpPr>
          <p:cNvPr id="3" name="Text Placeholder 2">
            <a:extLst>
              <a:ext uri="{FF2B5EF4-FFF2-40B4-BE49-F238E27FC236}">
                <a16:creationId xmlns:a16="http://schemas.microsoft.com/office/drawing/2014/main" id="{71277DAA-71E0-480D-982C-4AF90E6C2BEB}"/>
              </a:ext>
            </a:extLst>
          </p:cNvPr>
          <p:cNvSpPr>
            <a:spLocks noGrp="1"/>
          </p:cNvSpPr>
          <p:nvPr>
            <p:ph type="body" idx="1"/>
          </p:nvPr>
        </p:nvSpPr>
        <p:spPr>
          <a:xfrm>
            <a:off x="2719546" y="4552335"/>
            <a:ext cx="6752908" cy="1091381"/>
          </a:xfrm>
        </p:spPr>
        <p:txBody>
          <a:bodyPr vert="horz" lIns="91440" tIns="45720" rIns="91440" bIns="45720" rtlCol="0" anchor="t">
            <a:normAutofit lnSpcReduction="10000"/>
          </a:bodyPr>
          <a:lstStyle/>
          <a:p>
            <a:pPr algn="ctr">
              <a:lnSpc>
                <a:spcPct val="90000"/>
              </a:lnSpc>
            </a:pPr>
            <a:r>
              <a:rPr lang="en-US" sz="1700" dirty="0">
                <a:ea typeface="+mn-lt"/>
                <a:cs typeface="+mn-lt"/>
              </a:rPr>
              <a:t>Abhishek Singh</a:t>
            </a:r>
            <a:endParaRPr lang="en-US" dirty="0"/>
          </a:p>
          <a:p>
            <a:pPr algn="ctr">
              <a:lnSpc>
                <a:spcPct val="90000"/>
              </a:lnSpc>
            </a:pPr>
            <a:r>
              <a:rPr lang="en-US" sz="1700" dirty="0" err="1"/>
              <a:t>Arisara</a:t>
            </a:r>
            <a:r>
              <a:rPr lang="en-US" sz="1700" dirty="0"/>
              <a:t> </a:t>
            </a:r>
            <a:r>
              <a:rPr lang="en-US" sz="1700" dirty="0" err="1"/>
              <a:t>Kanaprasertkul</a:t>
            </a:r>
            <a:endParaRPr lang="en-US" sz="1700" dirty="0"/>
          </a:p>
          <a:p>
            <a:pPr algn="ctr"/>
            <a:r>
              <a:rPr lang="en-US" sz="1700" dirty="0">
                <a:ea typeface="+mn-lt"/>
                <a:cs typeface="+mn-lt"/>
              </a:rPr>
              <a:t>Rajkumar Dhanapal</a:t>
            </a:r>
          </a:p>
          <a:p>
            <a:pPr algn="ctr">
              <a:lnSpc>
                <a:spcPct val="90000"/>
              </a:lnSpc>
            </a:pPr>
            <a:endParaRPr lang="en-US" sz="1700" dirty="0"/>
          </a:p>
        </p:txBody>
      </p:sp>
      <p:sp>
        <p:nvSpPr>
          <p:cNvPr id="4" name="Slide Number Placeholder 3">
            <a:extLst>
              <a:ext uri="{FF2B5EF4-FFF2-40B4-BE49-F238E27FC236}">
                <a16:creationId xmlns:a16="http://schemas.microsoft.com/office/drawing/2014/main" id="{C158F49F-90CD-4D08-B0C8-1CD4B0079EB1}"/>
              </a:ext>
            </a:extLst>
          </p:cNvPr>
          <p:cNvSpPr>
            <a:spLocks noGrp="1"/>
          </p:cNvSpPr>
          <p:nvPr>
            <p:ph type="sldNum" sz="quarter" idx="12"/>
          </p:nvPr>
        </p:nvSpPr>
        <p:spPr>
          <a:xfrm>
            <a:off x="10498666" y="6197599"/>
            <a:ext cx="1049866" cy="365125"/>
          </a:xfrm>
        </p:spPr>
        <p:txBody>
          <a:bodyPr vert="horz" lIns="91440" tIns="45720" rIns="91440" bIns="45720" rtlCol="0" anchor="ctr">
            <a:normAutofit/>
          </a:bodyPr>
          <a:lstStyle/>
          <a:p>
            <a:pPr defTabSz="457200">
              <a:spcAft>
                <a:spcPts val="600"/>
              </a:spcAft>
            </a:pPr>
            <a:fld id="{D57F1E4F-1CFF-5643-939E-217C01CDF565}" type="slidenum">
              <a:rPr lang="en-US" dirty="0"/>
              <a:pPr defTabSz="457200">
                <a:spcAft>
                  <a:spcPts val="600"/>
                </a:spcAft>
              </a:pPr>
              <a:t>1</a:t>
            </a:fld>
            <a:endParaRPr lang="en-US"/>
          </a:p>
        </p:txBody>
      </p:sp>
      <p:pic>
        <p:nvPicPr>
          <p:cNvPr id="7" name="Video 6">
            <a:hlinkClick r:id="" action="ppaction://media"/>
            <a:extLst>
              <a:ext uri="{FF2B5EF4-FFF2-40B4-BE49-F238E27FC236}">
                <a16:creationId xmlns:a16="http://schemas.microsoft.com/office/drawing/2014/main" id="{A00ED940-742D-4AA4-8E83-1AD90FC5A9D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673169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4520"/>
    </mc:Choice>
    <mc:Fallback>
      <p:transition spd="slow" advTm="14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4310902" cy="702526"/>
          </a:xfrm>
        </p:spPr>
        <p:txBody>
          <a:bodyPr>
            <a:normAutofit fontScale="90000"/>
          </a:bodyPr>
          <a:lstStyle/>
          <a:p>
            <a:r>
              <a:rPr lang="en-US"/>
              <a:t>Methodology – Linear Regression</a:t>
            </a:r>
          </a:p>
        </p:txBody>
      </p:sp>
      <p:sp>
        <p:nvSpPr>
          <p:cNvPr id="4" name="Slide Number Placeholder 3">
            <a:extLst>
              <a:ext uri="{FF2B5EF4-FFF2-40B4-BE49-F238E27FC236}">
                <a16:creationId xmlns:a16="http://schemas.microsoft.com/office/drawing/2014/main" id="{B7F0E430-2EC1-4A47-A661-90260043A373}"/>
              </a:ext>
            </a:extLst>
          </p:cNvPr>
          <p:cNvSpPr>
            <a:spLocks noGrp="1"/>
          </p:cNvSpPr>
          <p:nvPr>
            <p:ph type="sldNum" sz="quarter" idx="12"/>
          </p:nvPr>
        </p:nvSpPr>
        <p:spPr/>
        <p:txBody>
          <a:bodyPr/>
          <a:lstStyle/>
          <a:p>
            <a:fld id="{D57F1E4F-1CFF-5643-939E-217C01CDF565}" type="slidenum">
              <a:rPr lang="en-US" dirty="0"/>
              <a:pPr/>
              <a:t>10</a:t>
            </a:fld>
            <a:endParaRPr lang="en-US"/>
          </a:p>
        </p:txBody>
      </p:sp>
      <p:pic>
        <p:nvPicPr>
          <p:cNvPr id="8" name="Picture 8" descr="Table&#10;&#10;Description automatically generated">
            <a:extLst>
              <a:ext uri="{FF2B5EF4-FFF2-40B4-BE49-F238E27FC236}">
                <a16:creationId xmlns:a16="http://schemas.microsoft.com/office/drawing/2014/main" id="{1F7A63B5-BD09-41ED-8DCA-9AB57B941FF4}"/>
              </a:ext>
            </a:extLst>
          </p:cNvPr>
          <p:cNvPicPr>
            <a:picLocks noGrp="1" noChangeAspect="1"/>
          </p:cNvPicPr>
          <p:nvPr>
            <p:ph idx="1"/>
          </p:nvPr>
        </p:nvPicPr>
        <p:blipFill>
          <a:blip r:embed="rId4"/>
          <a:stretch>
            <a:fillRect/>
          </a:stretch>
        </p:blipFill>
        <p:spPr>
          <a:xfrm>
            <a:off x="7502508" y="4540370"/>
            <a:ext cx="4006431" cy="2209800"/>
          </a:xfrm>
        </p:spPr>
      </p:pic>
      <p:pic>
        <p:nvPicPr>
          <p:cNvPr id="9" name="Picture 9" descr="Table&#10;&#10;Description automatically generated">
            <a:extLst>
              <a:ext uri="{FF2B5EF4-FFF2-40B4-BE49-F238E27FC236}">
                <a16:creationId xmlns:a16="http://schemas.microsoft.com/office/drawing/2014/main" id="{F0F7E24E-27D6-48BB-A78F-E43759F2D8B6}"/>
              </a:ext>
            </a:extLst>
          </p:cNvPr>
          <p:cNvPicPr>
            <a:picLocks noChangeAspect="1"/>
          </p:cNvPicPr>
          <p:nvPr/>
        </p:nvPicPr>
        <p:blipFill>
          <a:blip r:embed="rId5"/>
          <a:stretch>
            <a:fillRect/>
          </a:stretch>
        </p:blipFill>
        <p:spPr>
          <a:xfrm>
            <a:off x="7499231" y="2303697"/>
            <a:ext cx="4008408" cy="2106831"/>
          </a:xfrm>
          <a:prstGeom prst="rect">
            <a:avLst/>
          </a:prstGeom>
        </p:spPr>
      </p:pic>
      <p:pic>
        <p:nvPicPr>
          <p:cNvPr id="10" name="Picture 10" descr="Table&#10;&#10;Description automatically generated">
            <a:extLst>
              <a:ext uri="{FF2B5EF4-FFF2-40B4-BE49-F238E27FC236}">
                <a16:creationId xmlns:a16="http://schemas.microsoft.com/office/drawing/2014/main" id="{674FE95F-79CF-40F8-AEAB-6175B8FF9A0B}"/>
              </a:ext>
            </a:extLst>
          </p:cNvPr>
          <p:cNvPicPr>
            <a:picLocks noChangeAspect="1"/>
          </p:cNvPicPr>
          <p:nvPr/>
        </p:nvPicPr>
        <p:blipFill>
          <a:blip r:embed="rId6"/>
          <a:stretch>
            <a:fillRect/>
          </a:stretch>
        </p:blipFill>
        <p:spPr>
          <a:xfrm>
            <a:off x="7499231" y="209504"/>
            <a:ext cx="4008408" cy="1996389"/>
          </a:xfrm>
          <a:prstGeom prst="rect">
            <a:avLst/>
          </a:prstGeom>
        </p:spPr>
      </p:pic>
      <p:sp>
        <p:nvSpPr>
          <p:cNvPr id="3" name="TextBox 2">
            <a:extLst>
              <a:ext uri="{FF2B5EF4-FFF2-40B4-BE49-F238E27FC236}">
                <a16:creationId xmlns:a16="http://schemas.microsoft.com/office/drawing/2014/main" id="{498AA336-836D-5F4F-858A-71D3EF6D7FE0}"/>
              </a:ext>
            </a:extLst>
          </p:cNvPr>
          <p:cNvSpPr txBox="1"/>
          <p:nvPr/>
        </p:nvSpPr>
        <p:spPr>
          <a:xfrm>
            <a:off x="1884556" y="1980531"/>
            <a:ext cx="4527396" cy="2542363"/>
          </a:xfrm>
          <a:prstGeom prst="rect">
            <a:avLst/>
          </a:prstGeom>
          <a:noFill/>
        </p:spPr>
        <p:txBody>
          <a:bodyPr wrap="square" rtlCol="0">
            <a:spAutoFit/>
          </a:bodyPr>
          <a:lstStyle/>
          <a:p>
            <a:pPr marL="285750" indent="-285750">
              <a:lnSpc>
                <a:spcPct val="150000"/>
              </a:lnSpc>
              <a:buFontTx/>
              <a:buChar char="-"/>
            </a:pPr>
            <a:r>
              <a:rPr lang="en-JP"/>
              <a:t>All models are statistically significant.</a:t>
            </a:r>
          </a:p>
          <a:p>
            <a:pPr marL="285750" indent="-285750">
              <a:lnSpc>
                <a:spcPct val="150000"/>
              </a:lnSpc>
              <a:buFontTx/>
              <a:buChar char="-"/>
            </a:pPr>
            <a:r>
              <a:rPr lang="en-JP"/>
              <a:t>Results varied by player – better predictor/greater effect.</a:t>
            </a:r>
          </a:p>
          <a:p>
            <a:pPr marL="285750" indent="-285750">
              <a:lnSpc>
                <a:spcPct val="150000"/>
              </a:lnSpc>
              <a:buFontTx/>
              <a:buChar char="-"/>
            </a:pPr>
            <a:r>
              <a:rPr lang="en-JP"/>
              <a:t>All ACFs show white noise, meaning the models are good to use.</a:t>
            </a:r>
          </a:p>
          <a:p>
            <a:pPr marL="285750" indent="-285750">
              <a:lnSpc>
                <a:spcPct val="150000"/>
              </a:lnSpc>
              <a:buFontTx/>
              <a:buChar char="-"/>
            </a:pPr>
            <a:r>
              <a:rPr lang="en-JP"/>
              <a:t>Adjusted R-squared: 34-40% (not great).</a:t>
            </a:r>
          </a:p>
        </p:txBody>
      </p:sp>
      <p:pic>
        <p:nvPicPr>
          <p:cNvPr id="6" name="Video 5">
            <a:hlinkClick r:id="" action="ppaction://media"/>
            <a:extLst>
              <a:ext uri="{FF2B5EF4-FFF2-40B4-BE49-F238E27FC236}">
                <a16:creationId xmlns:a16="http://schemas.microsoft.com/office/drawing/2014/main" id="{417A3BEF-AC6A-4DCA-85F1-DBF6A8B6FB1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974556616"/>
      </p:ext>
    </p:extLst>
  </p:cSld>
  <p:clrMapOvr>
    <a:masterClrMapping/>
  </p:clrMapOvr>
  <mc:AlternateContent xmlns:mc="http://schemas.openxmlformats.org/markup-compatibility/2006">
    <mc:Choice xmlns:p14="http://schemas.microsoft.com/office/powerpoint/2010/main" Requires="p14">
      <p:transition spd="slow" p14:dur="2000" advTm="40391"/>
    </mc:Choice>
    <mc:Fallback>
      <p:transition spd="slow" advTm="40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Methodology - VAR</a:t>
            </a:r>
          </a:p>
        </p:txBody>
      </p:sp>
      <p:sp>
        <p:nvSpPr>
          <p:cNvPr id="4" name="Slide Number Placeholder 3">
            <a:extLst>
              <a:ext uri="{FF2B5EF4-FFF2-40B4-BE49-F238E27FC236}">
                <a16:creationId xmlns:a16="http://schemas.microsoft.com/office/drawing/2014/main" id="{B7F0E430-2EC1-4A47-A661-90260043A373}"/>
              </a:ext>
            </a:extLst>
          </p:cNvPr>
          <p:cNvSpPr>
            <a:spLocks noGrp="1"/>
          </p:cNvSpPr>
          <p:nvPr>
            <p:ph type="sldNum" sz="quarter" idx="12"/>
          </p:nvPr>
        </p:nvSpPr>
        <p:spPr/>
        <p:txBody>
          <a:bodyPr/>
          <a:lstStyle/>
          <a:p>
            <a:fld id="{D57F1E4F-1CFF-5643-939E-217C01CDF565}" type="slidenum">
              <a:rPr lang="en-US" dirty="0"/>
              <a:pPr/>
              <a:t>11</a:t>
            </a:fld>
            <a:endParaRPr lang="en-US"/>
          </a:p>
        </p:txBody>
      </p:sp>
      <p:sp>
        <p:nvSpPr>
          <p:cNvPr id="5" name="TextBox 4">
            <a:extLst>
              <a:ext uri="{FF2B5EF4-FFF2-40B4-BE49-F238E27FC236}">
                <a16:creationId xmlns:a16="http://schemas.microsoft.com/office/drawing/2014/main" id="{ABED9197-E4E6-A34D-82BD-9F6CDEBD243F}"/>
              </a:ext>
            </a:extLst>
          </p:cNvPr>
          <p:cNvSpPr txBox="1"/>
          <p:nvPr/>
        </p:nvSpPr>
        <p:spPr>
          <a:xfrm>
            <a:off x="1378700" y="1536685"/>
            <a:ext cx="4527396" cy="4204356"/>
          </a:xfrm>
          <a:prstGeom prst="rect">
            <a:avLst/>
          </a:prstGeom>
          <a:noFill/>
        </p:spPr>
        <p:txBody>
          <a:bodyPr wrap="square" rtlCol="0">
            <a:spAutoFit/>
          </a:bodyPr>
          <a:lstStyle/>
          <a:p>
            <a:pPr marL="285750" indent="-285750">
              <a:lnSpc>
                <a:spcPct val="150000"/>
              </a:lnSpc>
              <a:buFontTx/>
              <a:buChar char="-"/>
            </a:pPr>
            <a:r>
              <a:rPr lang="en-US"/>
              <a:t>Variables that made up the equations are stationary, containing no unit roots.</a:t>
            </a:r>
          </a:p>
          <a:p>
            <a:pPr marL="285750" indent="-285750">
              <a:lnSpc>
                <a:spcPct val="150000"/>
              </a:lnSpc>
              <a:buFontTx/>
              <a:buChar char="-"/>
            </a:pPr>
            <a:r>
              <a:rPr lang="en-US"/>
              <a:t>ACF graphs on the residual series all show white noise.</a:t>
            </a:r>
          </a:p>
          <a:p>
            <a:pPr marL="285750" indent="-285750">
              <a:lnSpc>
                <a:spcPct val="150000"/>
              </a:lnSpc>
              <a:buFontTx/>
              <a:buChar char="-"/>
            </a:pPr>
            <a:r>
              <a:rPr lang="en-US"/>
              <a:t>Therefore, VAR models are valid since all variables are stationary and exhibit no autocorrelation.</a:t>
            </a:r>
          </a:p>
          <a:p>
            <a:pPr marL="285750" indent="-285750">
              <a:lnSpc>
                <a:spcPct val="150000"/>
              </a:lnSpc>
              <a:buFontTx/>
              <a:buChar char="-"/>
            </a:pPr>
            <a:r>
              <a:rPr lang="en-US"/>
              <a:t>We then used these models to forecast the future values then analyze the results.</a:t>
            </a:r>
            <a:endParaRPr lang="en-JP"/>
          </a:p>
          <a:p>
            <a:pPr marL="285750" indent="-285750">
              <a:lnSpc>
                <a:spcPct val="150000"/>
              </a:lnSpc>
              <a:buFontTx/>
              <a:buChar char="-"/>
            </a:pPr>
            <a:endParaRPr lang="en-JP"/>
          </a:p>
        </p:txBody>
      </p:sp>
      <p:pic>
        <p:nvPicPr>
          <p:cNvPr id="6" name="Picture 5" descr="A picture containing text, newspaper&#10;&#10;Description automatically generated">
            <a:extLst>
              <a:ext uri="{FF2B5EF4-FFF2-40B4-BE49-F238E27FC236}">
                <a16:creationId xmlns:a16="http://schemas.microsoft.com/office/drawing/2014/main" id="{28FA0CBB-6FC8-1243-96AC-4AB42B4FC512}"/>
              </a:ext>
            </a:extLst>
          </p:cNvPr>
          <p:cNvPicPr/>
          <p:nvPr/>
        </p:nvPicPr>
        <p:blipFill>
          <a:blip r:embed="rId4">
            <a:extLst>
              <a:ext uri="{28A0092B-C50C-407E-A947-70E740481C1C}">
                <a14:useLocalDpi xmlns:a14="http://schemas.microsoft.com/office/drawing/2010/main" val="0"/>
              </a:ext>
            </a:extLst>
          </a:blip>
          <a:stretch>
            <a:fillRect/>
          </a:stretch>
        </p:blipFill>
        <p:spPr>
          <a:xfrm>
            <a:off x="5906096" y="1508808"/>
            <a:ext cx="1889040" cy="4540885"/>
          </a:xfrm>
          <a:prstGeom prst="rect">
            <a:avLst/>
          </a:prstGeom>
        </p:spPr>
      </p:pic>
      <p:pic>
        <p:nvPicPr>
          <p:cNvPr id="8" name="Picture 7" descr="A picture containing text, newspaper&#10;&#10;Description automatically generated">
            <a:extLst>
              <a:ext uri="{FF2B5EF4-FFF2-40B4-BE49-F238E27FC236}">
                <a16:creationId xmlns:a16="http://schemas.microsoft.com/office/drawing/2014/main" id="{A71A08C4-82B3-8944-95F7-4AA7923B62A2}"/>
              </a:ext>
            </a:extLst>
          </p:cNvPr>
          <p:cNvPicPr/>
          <p:nvPr/>
        </p:nvPicPr>
        <p:blipFill>
          <a:blip r:embed="rId5">
            <a:extLst>
              <a:ext uri="{28A0092B-C50C-407E-A947-70E740481C1C}">
                <a14:useLocalDpi xmlns:a14="http://schemas.microsoft.com/office/drawing/2010/main" val="0"/>
              </a:ext>
            </a:extLst>
          </a:blip>
          <a:stretch>
            <a:fillRect/>
          </a:stretch>
        </p:blipFill>
        <p:spPr>
          <a:xfrm>
            <a:off x="7884897" y="1508808"/>
            <a:ext cx="1971040" cy="4540885"/>
          </a:xfrm>
          <a:prstGeom prst="rect">
            <a:avLst/>
          </a:prstGeom>
        </p:spPr>
      </p:pic>
      <p:pic>
        <p:nvPicPr>
          <p:cNvPr id="9" name="Picture 8" descr="A picture containing text, newspaper&#10;&#10;Description automatically generated">
            <a:extLst>
              <a:ext uri="{FF2B5EF4-FFF2-40B4-BE49-F238E27FC236}">
                <a16:creationId xmlns:a16="http://schemas.microsoft.com/office/drawing/2014/main" id="{4B6017F7-D02F-6340-86A8-6B37C5694390}"/>
              </a:ext>
            </a:extLst>
          </p:cNvPr>
          <p:cNvPicPr/>
          <p:nvPr/>
        </p:nvPicPr>
        <p:blipFill>
          <a:blip r:embed="rId6">
            <a:extLst>
              <a:ext uri="{28A0092B-C50C-407E-A947-70E740481C1C}">
                <a14:useLocalDpi xmlns:a14="http://schemas.microsoft.com/office/drawing/2010/main" val="0"/>
              </a:ext>
            </a:extLst>
          </a:blip>
          <a:stretch>
            <a:fillRect/>
          </a:stretch>
        </p:blipFill>
        <p:spPr>
          <a:xfrm>
            <a:off x="9945698" y="1508808"/>
            <a:ext cx="2012315" cy="4540885"/>
          </a:xfrm>
          <a:prstGeom prst="rect">
            <a:avLst/>
          </a:prstGeom>
        </p:spPr>
      </p:pic>
      <p:pic>
        <p:nvPicPr>
          <p:cNvPr id="7" name="Video 6">
            <a:hlinkClick r:id="" action="ppaction://media"/>
            <a:extLst>
              <a:ext uri="{FF2B5EF4-FFF2-40B4-BE49-F238E27FC236}">
                <a16:creationId xmlns:a16="http://schemas.microsoft.com/office/drawing/2014/main" id="{4B6F107D-7E9C-489E-BDCE-8AF2A9F522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446785708"/>
      </p:ext>
    </p:extLst>
  </p:cSld>
  <p:clrMapOvr>
    <a:masterClrMapping/>
  </p:clrMapOvr>
  <mc:AlternateContent xmlns:mc="http://schemas.openxmlformats.org/markup-compatibility/2006">
    <mc:Choice xmlns:p14="http://schemas.microsoft.com/office/powerpoint/2010/main" Requires="p14">
      <p:transition spd="slow" p14:dur="2000" advTm="34347"/>
    </mc:Choice>
    <mc:Fallback>
      <p:transition spd="slow" advTm="34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Methodology – Moving Average / Holtwinters </a:t>
            </a:r>
          </a:p>
        </p:txBody>
      </p:sp>
      <p:sp>
        <p:nvSpPr>
          <p:cNvPr id="4" name="Slide Number Placeholder 3">
            <a:extLst>
              <a:ext uri="{FF2B5EF4-FFF2-40B4-BE49-F238E27FC236}">
                <a16:creationId xmlns:a16="http://schemas.microsoft.com/office/drawing/2014/main" id="{A1F4218F-5210-4990-88CA-D7EC0B8E1344}"/>
              </a:ext>
            </a:extLst>
          </p:cNvPr>
          <p:cNvSpPr>
            <a:spLocks noGrp="1"/>
          </p:cNvSpPr>
          <p:nvPr>
            <p:ph type="sldNum" sz="quarter" idx="12"/>
          </p:nvPr>
        </p:nvSpPr>
        <p:spPr/>
        <p:txBody>
          <a:bodyPr/>
          <a:lstStyle/>
          <a:p>
            <a:fld id="{D57F1E4F-1CFF-5643-939E-217C01CDF565}" type="slidenum">
              <a:rPr lang="en-US" dirty="0"/>
              <a:pPr/>
              <a:t>12</a:t>
            </a:fld>
            <a:endParaRPr lang="en-US"/>
          </a:p>
        </p:txBody>
      </p:sp>
      <p:sp>
        <p:nvSpPr>
          <p:cNvPr id="5" name="TextBox 4">
            <a:extLst>
              <a:ext uri="{FF2B5EF4-FFF2-40B4-BE49-F238E27FC236}">
                <a16:creationId xmlns:a16="http://schemas.microsoft.com/office/drawing/2014/main" id="{C8EAEF05-EB21-4A20-8323-216EBD3EEFDA}"/>
              </a:ext>
            </a:extLst>
          </p:cNvPr>
          <p:cNvSpPr txBox="1"/>
          <p:nvPr/>
        </p:nvSpPr>
        <p:spPr>
          <a:xfrm>
            <a:off x="1930400" y="138926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HoltWinters model</a:t>
            </a:r>
          </a:p>
        </p:txBody>
      </p:sp>
      <p:sp>
        <p:nvSpPr>
          <p:cNvPr id="7" name="TextBox 6">
            <a:extLst>
              <a:ext uri="{FF2B5EF4-FFF2-40B4-BE49-F238E27FC236}">
                <a16:creationId xmlns:a16="http://schemas.microsoft.com/office/drawing/2014/main" id="{1FE17D7F-F895-4D26-A59D-BB6A311BCD78}"/>
              </a:ext>
            </a:extLst>
          </p:cNvPr>
          <p:cNvSpPr txBox="1"/>
          <p:nvPr/>
        </p:nvSpPr>
        <p:spPr>
          <a:xfrm>
            <a:off x="8014666" y="138857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Moving Average model</a:t>
            </a:r>
          </a:p>
        </p:txBody>
      </p:sp>
      <p:sp>
        <p:nvSpPr>
          <p:cNvPr id="8" name="TextBox 7">
            <a:extLst>
              <a:ext uri="{FF2B5EF4-FFF2-40B4-BE49-F238E27FC236}">
                <a16:creationId xmlns:a16="http://schemas.microsoft.com/office/drawing/2014/main" id="{538D7D10-38CF-42E9-84E8-238A224A08D7}"/>
              </a:ext>
            </a:extLst>
          </p:cNvPr>
          <p:cNvSpPr txBox="1"/>
          <p:nvPr/>
        </p:nvSpPr>
        <p:spPr>
          <a:xfrm>
            <a:off x="1211194" y="1873801"/>
            <a:ext cx="467580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Determine if the variable is stationary</a:t>
            </a:r>
          </a:p>
          <a:p>
            <a:pPr marL="285750" indent="-285750">
              <a:buFont typeface="Arial"/>
              <a:buChar char="•"/>
            </a:pPr>
            <a:r>
              <a:rPr lang="en-US" dirty="0"/>
              <a:t>Use Training dataset to determine </a:t>
            </a:r>
            <a:r>
              <a:rPr lang="en-US" dirty="0" err="1"/>
              <a:t>Holtwinters</a:t>
            </a:r>
            <a:r>
              <a:rPr lang="en-US" dirty="0"/>
              <a:t> coefficients and parameters to build the model</a:t>
            </a:r>
          </a:p>
          <a:p>
            <a:pPr marL="285750" indent="-285750">
              <a:buFont typeface="Arial"/>
              <a:buChar char="•"/>
            </a:pPr>
            <a:r>
              <a:rPr lang="en-US" dirty="0"/>
              <a:t>Predict  values  and evaluate against Test dataset</a:t>
            </a:r>
          </a:p>
          <a:p>
            <a:pPr marL="285750" indent="-285750">
              <a:buFont typeface="Arial"/>
              <a:buChar char="•"/>
            </a:pPr>
            <a:r>
              <a:rPr lang="en-US" dirty="0"/>
              <a:t>Predict future values for 2021</a:t>
            </a:r>
          </a:p>
        </p:txBody>
      </p:sp>
      <p:sp>
        <p:nvSpPr>
          <p:cNvPr id="9" name="TextBox 8">
            <a:extLst>
              <a:ext uri="{FF2B5EF4-FFF2-40B4-BE49-F238E27FC236}">
                <a16:creationId xmlns:a16="http://schemas.microsoft.com/office/drawing/2014/main" id="{97E23BE5-A7EE-4634-8A10-7675A9E2E1DC}"/>
              </a:ext>
            </a:extLst>
          </p:cNvPr>
          <p:cNvSpPr txBox="1"/>
          <p:nvPr/>
        </p:nvSpPr>
        <p:spPr>
          <a:xfrm>
            <a:off x="6705220" y="1867341"/>
            <a:ext cx="467580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Examine ACF and PACF to determine auto-correlation</a:t>
            </a:r>
          </a:p>
          <a:p>
            <a:pPr marL="285750" indent="-285750">
              <a:buFont typeface="Arial"/>
              <a:buChar char="•"/>
            </a:pPr>
            <a:r>
              <a:rPr lang="en-US" dirty="0"/>
              <a:t>Iterate over Train dataset to find order of ARIMA with best AIC</a:t>
            </a:r>
          </a:p>
          <a:p>
            <a:pPr marL="285750" indent="-285750">
              <a:buFont typeface="Arial"/>
              <a:buChar char="•"/>
            </a:pPr>
            <a:r>
              <a:rPr lang="en-US" dirty="0"/>
              <a:t>Predict  values  and evaluate against Test dataset</a:t>
            </a:r>
          </a:p>
          <a:p>
            <a:pPr marL="285750" indent="-285750">
              <a:buFont typeface="Arial"/>
              <a:buChar char="•"/>
            </a:pPr>
            <a:r>
              <a:rPr lang="en-US" dirty="0"/>
              <a:t>Predict future values for 2021</a:t>
            </a:r>
          </a:p>
        </p:txBody>
      </p:sp>
      <p:pic>
        <p:nvPicPr>
          <p:cNvPr id="10" name="Picture 10" descr="Chart, box and whisker chart&#10;&#10;Description automatically generated">
            <a:extLst>
              <a:ext uri="{FF2B5EF4-FFF2-40B4-BE49-F238E27FC236}">
                <a16:creationId xmlns:a16="http://schemas.microsoft.com/office/drawing/2014/main" id="{897C1CFB-9061-44AE-97DC-288B4A7767F4}"/>
              </a:ext>
            </a:extLst>
          </p:cNvPr>
          <p:cNvPicPr>
            <a:picLocks noChangeAspect="1"/>
          </p:cNvPicPr>
          <p:nvPr/>
        </p:nvPicPr>
        <p:blipFill>
          <a:blip r:embed="rId5"/>
          <a:stretch>
            <a:fillRect/>
          </a:stretch>
        </p:blipFill>
        <p:spPr>
          <a:xfrm>
            <a:off x="7211683" y="4097542"/>
            <a:ext cx="3864633" cy="2444161"/>
          </a:xfrm>
          <a:prstGeom prst="rect">
            <a:avLst/>
          </a:prstGeom>
        </p:spPr>
      </p:pic>
      <p:pic>
        <p:nvPicPr>
          <p:cNvPr id="11" name="Picture 11" descr="Chart, line chart&#10;&#10;Description automatically generated">
            <a:extLst>
              <a:ext uri="{FF2B5EF4-FFF2-40B4-BE49-F238E27FC236}">
                <a16:creationId xmlns:a16="http://schemas.microsoft.com/office/drawing/2014/main" id="{132C8FE6-0568-4474-8ACC-21C6F5FD150E}"/>
              </a:ext>
            </a:extLst>
          </p:cNvPr>
          <p:cNvPicPr>
            <a:picLocks noChangeAspect="1"/>
          </p:cNvPicPr>
          <p:nvPr/>
        </p:nvPicPr>
        <p:blipFill>
          <a:blip r:embed="rId6"/>
          <a:stretch>
            <a:fillRect/>
          </a:stretch>
        </p:blipFill>
        <p:spPr>
          <a:xfrm>
            <a:off x="1489494" y="3836599"/>
            <a:ext cx="4942935" cy="2879784"/>
          </a:xfrm>
          <a:prstGeom prst="rect">
            <a:avLst/>
          </a:prstGeom>
        </p:spPr>
      </p:pic>
      <p:sp>
        <p:nvSpPr>
          <p:cNvPr id="14" name="TextBox 13">
            <a:extLst>
              <a:ext uri="{FF2B5EF4-FFF2-40B4-BE49-F238E27FC236}">
                <a16:creationId xmlns:a16="http://schemas.microsoft.com/office/drawing/2014/main" id="{7A764D7A-747F-48B9-87D6-6D3334F07183}"/>
              </a:ext>
            </a:extLst>
          </p:cNvPr>
          <p:cNvSpPr txBox="1"/>
          <p:nvPr/>
        </p:nvSpPr>
        <p:spPr>
          <a:xfrm>
            <a:off x="2955985" y="39192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Djokovic – Quarterly Wins</a:t>
            </a:r>
          </a:p>
        </p:txBody>
      </p:sp>
      <p:sp>
        <p:nvSpPr>
          <p:cNvPr id="15" name="TextBox 14">
            <a:extLst>
              <a:ext uri="{FF2B5EF4-FFF2-40B4-BE49-F238E27FC236}">
                <a16:creationId xmlns:a16="http://schemas.microsoft.com/office/drawing/2014/main" id="{9783577B-5137-4ECC-9451-ACFB91FD6677}"/>
              </a:ext>
            </a:extLst>
          </p:cNvPr>
          <p:cNvSpPr txBox="1"/>
          <p:nvPr/>
        </p:nvSpPr>
        <p:spPr>
          <a:xfrm>
            <a:off x="7326701" y="40917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ACF</a:t>
            </a:r>
          </a:p>
        </p:txBody>
      </p:sp>
      <p:pic>
        <p:nvPicPr>
          <p:cNvPr id="12" name="Video 11">
            <a:hlinkClick r:id="" action="ppaction://media"/>
            <a:extLst>
              <a:ext uri="{FF2B5EF4-FFF2-40B4-BE49-F238E27FC236}">
                <a16:creationId xmlns:a16="http://schemas.microsoft.com/office/drawing/2014/main" id="{645AE6CF-6BDC-4D53-A146-12DADAB0CF1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467250892"/>
      </p:ext>
    </p:extLst>
  </p:cSld>
  <p:clrMapOvr>
    <a:masterClrMapping/>
  </p:clrMapOvr>
  <mc:AlternateContent xmlns:mc="http://schemas.openxmlformats.org/markup-compatibility/2006">
    <mc:Choice xmlns:p14="http://schemas.microsoft.com/office/powerpoint/2010/main" Requires="p14">
      <p:transition spd="slow" p14:dur="2000" advTm="32718"/>
    </mc:Choice>
    <mc:Fallback>
      <p:transition spd="slow" advTm="32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Results - VAR</a:t>
            </a:r>
          </a:p>
        </p:txBody>
      </p:sp>
      <p:sp>
        <p:nvSpPr>
          <p:cNvPr id="4" name="Slide Number Placeholder 3">
            <a:extLst>
              <a:ext uri="{FF2B5EF4-FFF2-40B4-BE49-F238E27FC236}">
                <a16:creationId xmlns:a16="http://schemas.microsoft.com/office/drawing/2014/main" id="{B7F0E430-2EC1-4A47-A661-90260043A373}"/>
              </a:ext>
            </a:extLst>
          </p:cNvPr>
          <p:cNvSpPr>
            <a:spLocks noGrp="1"/>
          </p:cNvSpPr>
          <p:nvPr>
            <p:ph type="sldNum" sz="quarter" idx="12"/>
          </p:nvPr>
        </p:nvSpPr>
        <p:spPr/>
        <p:txBody>
          <a:bodyPr/>
          <a:lstStyle/>
          <a:p>
            <a:fld id="{D57F1E4F-1CFF-5643-939E-217C01CDF565}" type="slidenum">
              <a:rPr lang="en-US" dirty="0"/>
              <a:pPr/>
              <a:t>13</a:t>
            </a:fld>
            <a:endParaRPr lang="en-US"/>
          </a:p>
        </p:txBody>
      </p:sp>
      <p:sp>
        <p:nvSpPr>
          <p:cNvPr id="5" name="TextBox 4">
            <a:extLst>
              <a:ext uri="{FF2B5EF4-FFF2-40B4-BE49-F238E27FC236}">
                <a16:creationId xmlns:a16="http://schemas.microsoft.com/office/drawing/2014/main" id="{ABED9197-E4E6-A34D-82BD-9F6CDEBD243F}"/>
              </a:ext>
            </a:extLst>
          </p:cNvPr>
          <p:cNvSpPr txBox="1"/>
          <p:nvPr/>
        </p:nvSpPr>
        <p:spPr>
          <a:xfrm>
            <a:off x="5731727" y="1642569"/>
            <a:ext cx="6222380" cy="3693319"/>
          </a:xfrm>
          <a:prstGeom prst="rect">
            <a:avLst/>
          </a:prstGeom>
          <a:noFill/>
        </p:spPr>
        <p:txBody>
          <a:bodyPr wrap="square" rtlCol="0">
            <a:spAutoFit/>
          </a:bodyPr>
          <a:lstStyle/>
          <a:p>
            <a:pPr marL="285750" indent="-285750">
              <a:buFontTx/>
              <a:buChar char="-"/>
            </a:pPr>
            <a:r>
              <a:rPr lang="en-US" b="1"/>
              <a:t>Djokovic</a:t>
            </a:r>
            <a:r>
              <a:rPr lang="en-US"/>
              <a:t> is going to win more matches in general and perform better than the other two players overall. His highest winning months are towards the end of year (October to December).</a:t>
            </a:r>
          </a:p>
          <a:p>
            <a:endParaRPr lang="en-US"/>
          </a:p>
          <a:p>
            <a:pPr marL="285750" indent="-285750">
              <a:buFontTx/>
              <a:buChar char="-"/>
            </a:pPr>
            <a:r>
              <a:rPr lang="en-US" b="1"/>
              <a:t>Nadal</a:t>
            </a:r>
            <a:r>
              <a:rPr lang="en-US"/>
              <a:t> comes in second place. His highest winning months are around beginning and end of year, with highest months being January, December, and November, respectively.</a:t>
            </a:r>
          </a:p>
          <a:p>
            <a:endParaRPr lang="en-JP"/>
          </a:p>
          <a:p>
            <a:pPr marL="285750" indent="-285750">
              <a:buFontTx/>
              <a:buChar char="-"/>
            </a:pPr>
            <a:r>
              <a:rPr lang="en-US" b="1"/>
              <a:t>Federer</a:t>
            </a:r>
            <a:r>
              <a:rPr lang="en-US"/>
              <a:t> will not perform as good as the other two. Interestingly, however, with predicted values of less wins, he is going to serve more aces of 50. He also seems to be doing best towards the end of year in October to December.</a:t>
            </a:r>
            <a:endParaRPr lang="en-JP"/>
          </a:p>
        </p:txBody>
      </p:sp>
      <p:graphicFrame>
        <p:nvGraphicFramePr>
          <p:cNvPr id="3" name="Table 2">
            <a:extLst>
              <a:ext uri="{FF2B5EF4-FFF2-40B4-BE49-F238E27FC236}">
                <a16:creationId xmlns:a16="http://schemas.microsoft.com/office/drawing/2014/main" id="{3D5D8476-3694-FB49-8134-0DC36B85D520}"/>
              </a:ext>
            </a:extLst>
          </p:cNvPr>
          <p:cNvGraphicFramePr>
            <a:graphicFrameLocks noGrp="1"/>
          </p:cNvGraphicFramePr>
          <p:nvPr>
            <p:extLst>
              <p:ext uri="{D42A27DB-BD31-4B8C-83A1-F6EECF244321}">
                <p14:modId xmlns:p14="http://schemas.microsoft.com/office/powerpoint/2010/main" val="693533286"/>
              </p:ext>
            </p:extLst>
          </p:nvPr>
        </p:nvGraphicFramePr>
        <p:xfrm>
          <a:off x="1237784" y="2334709"/>
          <a:ext cx="4226315" cy="1378646"/>
        </p:xfrm>
        <a:graphic>
          <a:graphicData uri="http://schemas.openxmlformats.org/drawingml/2006/table">
            <a:tbl>
              <a:tblPr>
                <a:tableStyleId>{5C22544A-7EE6-4342-B048-85BDC9FD1C3A}</a:tableStyleId>
              </a:tblPr>
              <a:tblGrid>
                <a:gridCol w="1313140">
                  <a:extLst>
                    <a:ext uri="{9D8B030D-6E8A-4147-A177-3AD203B41FA5}">
                      <a16:colId xmlns:a16="http://schemas.microsoft.com/office/drawing/2014/main" val="2986051524"/>
                    </a:ext>
                  </a:extLst>
                </a:gridCol>
                <a:gridCol w="800017">
                  <a:extLst>
                    <a:ext uri="{9D8B030D-6E8A-4147-A177-3AD203B41FA5}">
                      <a16:colId xmlns:a16="http://schemas.microsoft.com/office/drawing/2014/main" val="3070231459"/>
                    </a:ext>
                  </a:extLst>
                </a:gridCol>
                <a:gridCol w="1056579">
                  <a:extLst>
                    <a:ext uri="{9D8B030D-6E8A-4147-A177-3AD203B41FA5}">
                      <a16:colId xmlns:a16="http://schemas.microsoft.com/office/drawing/2014/main" val="666889763"/>
                    </a:ext>
                  </a:extLst>
                </a:gridCol>
                <a:gridCol w="1056579">
                  <a:extLst>
                    <a:ext uri="{9D8B030D-6E8A-4147-A177-3AD203B41FA5}">
                      <a16:colId xmlns:a16="http://schemas.microsoft.com/office/drawing/2014/main" val="3928901478"/>
                    </a:ext>
                  </a:extLst>
                </a:gridCol>
              </a:tblGrid>
              <a:tr h="525326">
                <a:tc>
                  <a:txBody>
                    <a:bodyPr/>
                    <a:lstStyle/>
                    <a:p>
                      <a:pPr algn="l" fontAlgn="b"/>
                      <a:r>
                        <a:rPr lang="en-US" sz="1600" b="1" u="none" strike="noStrike">
                          <a:effectLst/>
                        </a:rPr>
                        <a:t>2021Yearly Predictions</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a:effectLst/>
                        </a:rPr>
                        <a:t>Djokovic</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a:effectLst/>
                        </a:rPr>
                        <a:t>Nadal</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b="1" u="none" strike="noStrike">
                          <a:effectLst/>
                        </a:rPr>
                        <a:t>Federer</a:t>
                      </a:r>
                      <a:endParaRPr lang="en-US" sz="16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45606083"/>
                  </a:ext>
                </a:extLst>
              </a:tr>
              <a:tr h="284440">
                <a:tc>
                  <a:txBody>
                    <a:bodyPr/>
                    <a:lstStyle/>
                    <a:p>
                      <a:pPr algn="l" fontAlgn="b"/>
                      <a:r>
                        <a:rPr lang="en-US" sz="1600" b="1" u="none" strike="noStrike">
                          <a:effectLst/>
                        </a:rPr>
                        <a:t>Wins</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JP" sz="1600" u="none" strike="noStrike">
                          <a:effectLst/>
                        </a:rPr>
                        <a:t>26</a:t>
                      </a:r>
                      <a:endParaRPr lang="en-JP"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JP" sz="1600" u="none" strike="noStrike">
                          <a:effectLst/>
                        </a:rPr>
                        <a:t>20</a:t>
                      </a:r>
                      <a:endParaRPr lang="en-JP"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JP" sz="1600" u="none" strike="noStrike">
                          <a:effectLst/>
                        </a:rPr>
                        <a:t>11</a:t>
                      </a:r>
                      <a:endParaRPr lang="en-JP"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02354734"/>
                  </a:ext>
                </a:extLst>
              </a:tr>
              <a:tr h="284440">
                <a:tc>
                  <a:txBody>
                    <a:bodyPr/>
                    <a:lstStyle/>
                    <a:p>
                      <a:pPr algn="l" fontAlgn="b"/>
                      <a:r>
                        <a:rPr lang="en-US" sz="1600" b="1" u="none" strike="noStrike">
                          <a:effectLst/>
                        </a:rPr>
                        <a:t>Aces</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JP" sz="1600" u="none" strike="noStrike">
                          <a:effectLst/>
                        </a:rPr>
                        <a:t>43</a:t>
                      </a:r>
                      <a:endParaRPr lang="en-JP"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JP" sz="1600" u="none" strike="noStrike">
                          <a:effectLst/>
                        </a:rPr>
                        <a:t>25</a:t>
                      </a:r>
                      <a:endParaRPr lang="en-JP"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JP" sz="1600" u="none" strike="noStrike">
                          <a:effectLst/>
                        </a:rPr>
                        <a:t>50</a:t>
                      </a:r>
                      <a:endParaRPr lang="en-JP"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45088998"/>
                  </a:ext>
                </a:extLst>
              </a:tr>
              <a:tr h="284440">
                <a:tc>
                  <a:txBody>
                    <a:bodyPr/>
                    <a:lstStyle/>
                    <a:p>
                      <a:pPr algn="l" fontAlgn="b"/>
                      <a:r>
                        <a:rPr lang="en-US" sz="1600" b="1" u="none" strike="noStrike">
                          <a:effectLst/>
                        </a:rPr>
                        <a:t>BP Saved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JP" sz="1600" u="none" strike="noStrike">
                          <a:effectLst/>
                        </a:rPr>
                        <a:t>26</a:t>
                      </a:r>
                      <a:endParaRPr lang="en-JP"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JP" sz="1600" u="none" strike="noStrike">
                          <a:effectLst/>
                        </a:rPr>
                        <a:t>20</a:t>
                      </a:r>
                      <a:endParaRPr lang="en-JP"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JP" sz="1600" u="none" strike="noStrike">
                          <a:effectLst/>
                        </a:rPr>
                        <a:t>15</a:t>
                      </a:r>
                      <a:endParaRPr lang="en-JP"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776666"/>
                  </a:ext>
                </a:extLst>
              </a:tr>
            </a:tbl>
          </a:graphicData>
        </a:graphic>
      </p:graphicFrame>
      <p:pic>
        <p:nvPicPr>
          <p:cNvPr id="7" name="Video 6">
            <a:hlinkClick r:id="" action="ppaction://media"/>
            <a:extLst>
              <a:ext uri="{FF2B5EF4-FFF2-40B4-BE49-F238E27FC236}">
                <a16:creationId xmlns:a16="http://schemas.microsoft.com/office/drawing/2014/main" id="{FA8F5196-8CD8-4FD4-9DD2-5189BFB29A6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976534504"/>
      </p:ext>
    </p:extLst>
  </p:cSld>
  <p:clrMapOvr>
    <a:masterClrMapping/>
  </p:clrMapOvr>
  <mc:AlternateContent xmlns:mc="http://schemas.openxmlformats.org/markup-compatibility/2006">
    <mc:Choice xmlns:p14="http://schemas.microsoft.com/office/powerpoint/2010/main" Requires="p14">
      <p:transition spd="slow" p14:dur="2000" advTm="44265"/>
    </mc:Choice>
    <mc:Fallback>
      <p:transition spd="slow" advTm="44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Results</a:t>
            </a:r>
          </a:p>
        </p:txBody>
      </p:sp>
      <p:sp>
        <p:nvSpPr>
          <p:cNvPr id="4" name="Slide Number Placeholder 3">
            <a:extLst>
              <a:ext uri="{FF2B5EF4-FFF2-40B4-BE49-F238E27FC236}">
                <a16:creationId xmlns:a16="http://schemas.microsoft.com/office/drawing/2014/main" id="{0ADDD642-0E48-42F0-A391-E69B3DE8B4E2}"/>
              </a:ext>
            </a:extLst>
          </p:cNvPr>
          <p:cNvSpPr>
            <a:spLocks noGrp="1"/>
          </p:cNvSpPr>
          <p:nvPr>
            <p:ph type="sldNum" sz="quarter" idx="12"/>
          </p:nvPr>
        </p:nvSpPr>
        <p:spPr/>
        <p:txBody>
          <a:bodyPr/>
          <a:lstStyle/>
          <a:p>
            <a:fld id="{D57F1E4F-1CFF-5643-939E-217C01CDF565}" type="slidenum">
              <a:rPr lang="en-US" dirty="0"/>
              <a:pPr/>
              <a:t>14</a:t>
            </a:fld>
            <a:endParaRPr lang="en-US"/>
          </a:p>
        </p:txBody>
      </p:sp>
      <p:pic>
        <p:nvPicPr>
          <p:cNvPr id="7" name="Picture 7" descr="Chart, bar chart&#10;&#10;Description automatically generated">
            <a:extLst>
              <a:ext uri="{FF2B5EF4-FFF2-40B4-BE49-F238E27FC236}">
                <a16:creationId xmlns:a16="http://schemas.microsoft.com/office/drawing/2014/main" id="{2823690A-4A55-4C76-9FE9-3A48E3A0B913}"/>
              </a:ext>
            </a:extLst>
          </p:cNvPr>
          <p:cNvPicPr>
            <a:picLocks noGrp="1" noChangeAspect="1"/>
          </p:cNvPicPr>
          <p:nvPr>
            <p:ph idx="1"/>
          </p:nvPr>
        </p:nvPicPr>
        <p:blipFill>
          <a:blip r:embed="rId4"/>
          <a:stretch>
            <a:fillRect/>
          </a:stretch>
        </p:blipFill>
        <p:spPr>
          <a:xfrm>
            <a:off x="5677515" y="2748934"/>
            <a:ext cx="5442297" cy="3961368"/>
          </a:xfrm>
        </p:spPr>
      </p:pic>
      <p:sp>
        <p:nvSpPr>
          <p:cNvPr id="8" name="TextBox 7">
            <a:extLst>
              <a:ext uri="{FF2B5EF4-FFF2-40B4-BE49-F238E27FC236}">
                <a16:creationId xmlns:a16="http://schemas.microsoft.com/office/drawing/2014/main" id="{9C58140A-22DE-460C-B340-6523A46D6C7D}"/>
              </a:ext>
            </a:extLst>
          </p:cNvPr>
          <p:cNvSpPr txBox="1"/>
          <p:nvPr/>
        </p:nvSpPr>
        <p:spPr>
          <a:xfrm>
            <a:off x="5676632" y="2694893"/>
            <a:ext cx="544457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t>RMSE of different models in predicting number of quarterly wins </a:t>
            </a:r>
            <a:endParaRPr lang="en-US"/>
          </a:p>
        </p:txBody>
      </p:sp>
      <p:sp>
        <p:nvSpPr>
          <p:cNvPr id="9" name="TextBox 8">
            <a:extLst>
              <a:ext uri="{FF2B5EF4-FFF2-40B4-BE49-F238E27FC236}">
                <a16:creationId xmlns:a16="http://schemas.microsoft.com/office/drawing/2014/main" id="{2B900FC2-9676-440B-A3D4-BC95F2229C95}"/>
              </a:ext>
            </a:extLst>
          </p:cNvPr>
          <p:cNvSpPr txBox="1"/>
          <p:nvPr/>
        </p:nvSpPr>
        <p:spPr>
          <a:xfrm rot="16200000">
            <a:off x="6196565" y="5441689"/>
            <a:ext cx="14290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Order     2,1,1</a:t>
            </a:r>
          </a:p>
        </p:txBody>
      </p:sp>
      <p:sp>
        <p:nvSpPr>
          <p:cNvPr id="10" name="TextBox 9">
            <a:extLst>
              <a:ext uri="{FF2B5EF4-FFF2-40B4-BE49-F238E27FC236}">
                <a16:creationId xmlns:a16="http://schemas.microsoft.com/office/drawing/2014/main" id="{368AE9CA-DBD8-4F1A-AEDE-DA4DA0FC4432}"/>
              </a:ext>
            </a:extLst>
          </p:cNvPr>
          <p:cNvSpPr txBox="1"/>
          <p:nvPr/>
        </p:nvSpPr>
        <p:spPr>
          <a:xfrm rot="16200000">
            <a:off x="7827081" y="5441690"/>
            <a:ext cx="14290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Order     0,1,1</a:t>
            </a:r>
          </a:p>
        </p:txBody>
      </p:sp>
      <p:sp>
        <p:nvSpPr>
          <p:cNvPr id="11" name="TextBox 10">
            <a:extLst>
              <a:ext uri="{FF2B5EF4-FFF2-40B4-BE49-F238E27FC236}">
                <a16:creationId xmlns:a16="http://schemas.microsoft.com/office/drawing/2014/main" id="{80E933F3-560B-4DB3-84AC-30EEAA468B5C}"/>
              </a:ext>
            </a:extLst>
          </p:cNvPr>
          <p:cNvSpPr txBox="1"/>
          <p:nvPr/>
        </p:nvSpPr>
        <p:spPr>
          <a:xfrm rot="16200000">
            <a:off x="9435511" y="5561101"/>
            <a:ext cx="14290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rPr>
              <a:t>Order  0,1,1</a:t>
            </a:r>
          </a:p>
        </p:txBody>
      </p:sp>
      <p:sp>
        <p:nvSpPr>
          <p:cNvPr id="3" name="TextBox 2">
            <a:extLst>
              <a:ext uri="{FF2B5EF4-FFF2-40B4-BE49-F238E27FC236}">
                <a16:creationId xmlns:a16="http://schemas.microsoft.com/office/drawing/2014/main" id="{1138DFC3-B3DE-4472-96DB-2DD43EC250FE}"/>
              </a:ext>
            </a:extLst>
          </p:cNvPr>
          <p:cNvSpPr txBox="1"/>
          <p:nvPr/>
        </p:nvSpPr>
        <p:spPr>
          <a:xfrm>
            <a:off x="1479755" y="1528914"/>
            <a:ext cx="83967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We choose RMSE as the KPI to compare the forecasting models</a:t>
            </a:r>
          </a:p>
          <a:p>
            <a:pPr marL="285750" indent="-285750">
              <a:buFont typeface="Arial"/>
              <a:buChar char="•"/>
            </a:pPr>
            <a:r>
              <a:rPr lang="en-US"/>
              <a:t>Since tennis tournaments follow some type of elimination format, RMSE is more suitable than MAPE</a:t>
            </a:r>
          </a:p>
        </p:txBody>
      </p:sp>
      <p:sp>
        <p:nvSpPr>
          <p:cNvPr id="5" name="TextBox 4">
            <a:extLst>
              <a:ext uri="{FF2B5EF4-FFF2-40B4-BE49-F238E27FC236}">
                <a16:creationId xmlns:a16="http://schemas.microsoft.com/office/drawing/2014/main" id="{BB4A1782-66AE-4E9E-999D-2ED21FEEBB4D}"/>
              </a:ext>
            </a:extLst>
          </p:cNvPr>
          <p:cNvSpPr txBox="1"/>
          <p:nvPr/>
        </p:nvSpPr>
        <p:spPr>
          <a:xfrm>
            <a:off x="963561" y="2970981"/>
            <a:ext cx="4783393"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cs typeface="Arial"/>
              </a:rPr>
              <a:t>We compare various models based on the KPI​</a:t>
            </a:r>
            <a:endParaRPr lang="en-US"/>
          </a:p>
          <a:p>
            <a:pPr marL="285750" indent="-285750">
              <a:buFont typeface="Wingdings"/>
              <a:buChar char="Ø"/>
            </a:pPr>
            <a:r>
              <a:rPr lang="en-US">
                <a:cs typeface="Arial"/>
              </a:rPr>
              <a:t>ARIMA models works best for our objective​</a:t>
            </a:r>
          </a:p>
          <a:p>
            <a:pPr marL="285750" indent="-285750">
              <a:buFont typeface="Wingdings"/>
              <a:buChar char="Ø"/>
            </a:pPr>
            <a:r>
              <a:rPr lang="en-US">
                <a:cs typeface="Arial"/>
              </a:rPr>
              <a:t>The following models work well in the top 3 player​s win forecast:</a:t>
            </a:r>
          </a:p>
          <a:p>
            <a:pPr lvl="1"/>
            <a:r>
              <a:rPr lang="en-US">
                <a:ea typeface="+mn-lt"/>
                <a:cs typeface="+mn-lt"/>
              </a:rPr>
              <a:t>Djokovic  –  ARIMA order 2 1 1</a:t>
            </a:r>
          </a:p>
          <a:p>
            <a:pPr lvl="1"/>
            <a:r>
              <a:rPr lang="en-US">
                <a:ea typeface="+mn-lt"/>
                <a:cs typeface="+mn-lt"/>
              </a:rPr>
              <a:t>Nadal  –  IMA order 0 1 1</a:t>
            </a:r>
          </a:p>
          <a:p>
            <a:pPr lvl="1"/>
            <a:r>
              <a:rPr lang="en-US">
                <a:ea typeface="+mn-lt"/>
                <a:cs typeface="+mn-lt"/>
              </a:rPr>
              <a:t>Federer  –  IMA order 0 1 1</a:t>
            </a:r>
          </a:p>
          <a:p>
            <a:pPr marL="285750" indent="-285750">
              <a:buFont typeface="Wingdings"/>
              <a:buChar char="Ø"/>
            </a:pPr>
            <a:r>
              <a:rPr lang="en-US">
                <a:cs typeface="Arial"/>
              </a:rPr>
              <a:t>Djokovic's future performance depends on his performance two quarters ago other than his average performance</a:t>
            </a:r>
          </a:p>
          <a:p>
            <a:pPr marL="285750" indent="-285750">
              <a:buFont typeface="Wingdings"/>
              <a:buChar char="Ø"/>
            </a:pPr>
            <a:r>
              <a:rPr lang="en-US">
                <a:cs typeface="Arial"/>
              </a:rPr>
              <a:t>Nadal's and Federer's performances are only dependent on their average</a:t>
            </a:r>
          </a:p>
        </p:txBody>
      </p:sp>
      <p:pic>
        <p:nvPicPr>
          <p:cNvPr id="12" name="Video 11">
            <a:hlinkClick r:id="" action="ppaction://media"/>
            <a:extLst>
              <a:ext uri="{FF2B5EF4-FFF2-40B4-BE49-F238E27FC236}">
                <a16:creationId xmlns:a16="http://schemas.microsoft.com/office/drawing/2014/main" id="{D5FCBE8A-92AF-465D-BDD9-CA4D0FF53AB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276991472"/>
      </p:ext>
    </p:extLst>
  </p:cSld>
  <p:clrMapOvr>
    <a:masterClrMapping/>
  </p:clrMapOvr>
  <mc:AlternateContent xmlns:mc="http://schemas.openxmlformats.org/markup-compatibility/2006">
    <mc:Choice xmlns:p14="http://schemas.microsoft.com/office/powerpoint/2010/main" Requires="p14">
      <p:transition spd="slow" p14:dur="2000" advTm="69991"/>
    </mc:Choice>
    <mc:Fallback>
      <p:transition spd="slow" advTm="69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hart, line chart&#10;&#10;Description automatically generated">
            <a:extLst>
              <a:ext uri="{FF2B5EF4-FFF2-40B4-BE49-F238E27FC236}">
                <a16:creationId xmlns:a16="http://schemas.microsoft.com/office/drawing/2014/main" id="{9B822653-A9AA-4FEF-BF22-BDD75F012CDC}"/>
              </a:ext>
            </a:extLst>
          </p:cNvPr>
          <p:cNvPicPr>
            <a:picLocks noChangeAspect="1"/>
          </p:cNvPicPr>
          <p:nvPr/>
        </p:nvPicPr>
        <p:blipFill>
          <a:blip r:embed="rId4"/>
          <a:stretch>
            <a:fillRect/>
          </a:stretch>
        </p:blipFill>
        <p:spPr>
          <a:xfrm>
            <a:off x="7800278" y="1459255"/>
            <a:ext cx="4118517" cy="2638517"/>
          </a:xfrm>
          <a:prstGeom prst="rect">
            <a:avLst/>
          </a:prstGeom>
        </p:spPr>
      </p:pic>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Results</a:t>
            </a:r>
          </a:p>
        </p:txBody>
      </p:sp>
      <p:sp>
        <p:nvSpPr>
          <p:cNvPr id="4" name="Slide Number Placeholder 3">
            <a:extLst>
              <a:ext uri="{FF2B5EF4-FFF2-40B4-BE49-F238E27FC236}">
                <a16:creationId xmlns:a16="http://schemas.microsoft.com/office/drawing/2014/main" id="{0ADDD642-0E48-42F0-A391-E69B3DE8B4E2}"/>
              </a:ext>
            </a:extLst>
          </p:cNvPr>
          <p:cNvSpPr>
            <a:spLocks noGrp="1"/>
          </p:cNvSpPr>
          <p:nvPr>
            <p:ph type="sldNum" sz="quarter" idx="12"/>
          </p:nvPr>
        </p:nvSpPr>
        <p:spPr/>
        <p:txBody>
          <a:bodyPr/>
          <a:lstStyle/>
          <a:p>
            <a:fld id="{D57F1E4F-1CFF-5643-939E-217C01CDF565}" type="slidenum">
              <a:rPr lang="en-US" dirty="0"/>
              <a:pPr/>
              <a:t>15</a:t>
            </a:fld>
            <a:endParaRPr lang="en-US"/>
          </a:p>
        </p:txBody>
      </p:sp>
      <p:pic>
        <p:nvPicPr>
          <p:cNvPr id="6" name="Picture 11" descr="Chart, line chart&#10;&#10;Description automatically generated">
            <a:extLst>
              <a:ext uri="{FF2B5EF4-FFF2-40B4-BE49-F238E27FC236}">
                <a16:creationId xmlns:a16="http://schemas.microsoft.com/office/drawing/2014/main" id="{0748E6EA-DAC4-4338-AD73-5F6C64A3818E}"/>
              </a:ext>
            </a:extLst>
          </p:cNvPr>
          <p:cNvPicPr>
            <a:picLocks noChangeAspect="1"/>
          </p:cNvPicPr>
          <p:nvPr/>
        </p:nvPicPr>
        <p:blipFill>
          <a:blip r:embed="rId5"/>
          <a:stretch>
            <a:fillRect/>
          </a:stretch>
        </p:blipFill>
        <p:spPr>
          <a:xfrm>
            <a:off x="1243840" y="1536207"/>
            <a:ext cx="3979127" cy="2552458"/>
          </a:xfrm>
          <a:prstGeom prst="rect">
            <a:avLst/>
          </a:prstGeom>
        </p:spPr>
      </p:pic>
      <p:pic>
        <p:nvPicPr>
          <p:cNvPr id="12" name="Picture 12" descr="Chart, line chart&#10;&#10;Description automatically generated">
            <a:extLst>
              <a:ext uri="{FF2B5EF4-FFF2-40B4-BE49-F238E27FC236}">
                <a16:creationId xmlns:a16="http://schemas.microsoft.com/office/drawing/2014/main" id="{534A358E-231C-4F31-88E7-717AF8B37AF7}"/>
              </a:ext>
            </a:extLst>
          </p:cNvPr>
          <p:cNvPicPr>
            <a:picLocks noChangeAspect="1"/>
          </p:cNvPicPr>
          <p:nvPr/>
        </p:nvPicPr>
        <p:blipFill>
          <a:blip r:embed="rId6"/>
          <a:stretch>
            <a:fillRect/>
          </a:stretch>
        </p:blipFill>
        <p:spPr>
          <a:xfrm>
            <a:off x="4371278" y="3797744"/>
            <a:ext cx="4146395" cy="2645048"/>
          </a:xfrm>
          <a:prstGeom prst="rect">
            <a:avLst/>
          </a:prstGeom>
        </p:spPr>
      </p:pic>
      <p:pic>
        <p:nvPicPr>
          <p:cNvPr id="5" name="Video 4">
            <a:hlinkClick r:id="" action="ppaction://media"/>
            <a:extLst>
              <a:ext uri="{FF2B5EF4-FFF2-40B4-BE49-F238E27FC236}">
                <a16:creationId xmlns:a16="http://schemas.microsoft.com/office/drawing/2014/main" id="{C755B724-5DB5-4AEA-8188-D24B107367C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190563118"/>
      </p:ext>
    </p:extLst>
  </p:cSld>
  <p:clrMapOvr>
    <a:masterClrMapping/>
  </p:clrMapOvr>
  <mc:AlternateContent xmlns:mc="http://schemas.openxmlformats.org/markup-compatibility/2006">
    <mc:Choice xmlns:p14="http://schemas.microsoft.com/office/powerpoint/2010/main" Requires="p14">
      <p:transition spd="slow" p14:dur="2000" advTm="24900"/>
    </mc:Choice>
    <mc:Fallback>
      <p:transition spd="slow" advTm="24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hart, line chart&#10;&#10;Description automatically generated">
            <a:extLst>
              <a:ext uri="{FF2B5EF4-FFF2-40B4-BE49-F238E27FC236}">
                <a16:creationId xmlns:a16="http://schemas.microsoft.com/office/drawing/2014/main" id="{B595A3A4-3976-427C-A8BE-47D46ACE14EA}"/>
              </a:ext>
            </a:extLst>
          </p:cNvPr>
          <p:cNvPicPr>
            <a:picLocks noChangeAspect="1"/>
          </p:cNvPicPr>
          <p:nvPr/>
        </p:nvPicPr>
        <p:blipFill>
          <a:blip r:embed="rId4"/>
          <a:stretch>
            <a:fillRect/>
          </a:stretch>
        </p:blipFill>
        <p:spPr>
          <a:xfrm>
            <a:off x="1069009" y="545638"/>
            <a:ext cx="4587462" cy="3038984"/>
          </a:xfrm>
          <a:prstGeom prst="rect">
            <a:avLst/>
          </a:prstGeom>
        </p:spPr>
      </p:pic>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Results</a:t>
            </a:r>
          </a:p>
        </p:txBody>
      </p:sp>
      <p:sp>
        <p:nvSpPr>
          <p:cNvPr id="4" name="Slide Number Placeholder 3">
            <a:extLst>
              <a:ext uri="{FF2B5EF4-FFF2-40B4-BE49-F238E27FC236}">
                <a16:creationId xmlns:a16="http://schemas.microsoft.com/office/drawing/2014/main" id="{0ADDD642-0E48-42F0-A391-E69B3DE8B4E2}"/>
              </a:ext>
            </a:extLst>
          </p:cNvPr>
          <p:cNvSpPr>
            <a:spLocks noGrp="1"/>
          </p:cNvSpPr>
          <p:nvPr>
            <p:ph type="sldNum" sz="quarter" idx="12"/>
          </p:nvPr>
        </p:nvSpPr>
        <p:spPr/>
        <p:txBody>
          <a:bodyPr/>
          <a:lstStyle/>
          <a:p>
            <a:fld id="{D57F1E4F-1CFF-5643-939E-217C01CDF565}" type="slidenum">
              <a:rPr lang="en-US" dirty="0"/>
              <a:pPr/>
              <a:t>16</a:t>
            </a:fld>
            <a:endParaRPr lang="en-US"/>
          </a:p>
        </p:txBody>
      </p:sp>
      <p:sp>
        <p:nvSpPr>
          <p:cNvPr id="7" name="TextBox 6">
            <a:extLst>
              <a:ext uri="{FF2B5EF4-FFF2-40B4-BE49-F238E27FC236}">
                <a16:creationId xmlns:a16="http://schemas.microsoft.com/office/drawing/2014/main" id="{28ABBD5B-155A-4E9B-B04A-E1F4A3D872C8}"/>
              </a:ext>
            </a:extLst>
          </p:cNvPr>
          <p:cNvSpPr txBox="1"/>
          <p:nvPr/>
        </p:nvSpPr>
        <p:spPr>
          <a:xfrm>
            <a:off x="5912251" y="1711890"/>
            <a:ext cx="595400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cs typeface="Arial"/>
              </a:rPr>
              <a:t>Djokovic has higher probability to lead the ranks</a:t>
            </a:r>
          </a:p>
          <a:p>
            <a:pPr marL="285750" indent="-285750">
              <a:buFont typeface="Wingdings"/>
              <a:buChar char="Ø"/>
            </a:pPr>
            <a:r>
              <a:rPr lang="en-US">
                <a:cs typeface="Arial"/>
              </a:rPr>
              <a:t>At 95% C.I., Djokovic is expected to win 3 to 16 matches more than Nadal</a:t>
            </a:r>
          </a:p>
          <a:p>
            <a:pPr marL="285750" indent="-285750">
              <a:buFont typeface="Wingdings"/>
              <a:buChar char="Ø"/>
            </a:pPr>
            <a:r>
              <a:rPr lang="en-US">
                <a:cs typeface="Arial"/>
              </a:rPr>
              <a:t>Nadal can be very close but in 2nd position</a:t>
            </a:r>
          </a:p>
          <a:p>
            <a:pPr marL="285750" indent="-285750">
              <a:buFont typeface="Wingdings"/>
              <a:buChar char="Ø"/>
            </a:pPr>
            <a:r>
              <a:rPr lang="en-US">
                <a:cs typeface="Arial"/>
              </a:rPr>
              <a:t>We determined that Federer would remain in 3rd position</a:t>
            </a:r>
          </a:p>
        </p:txBody>
      </p:sp>
      <p:pic>
        <p:nvPicPr>
          <p:cNvPr id="8" name="Picture 8" descr="Text&#10;&#10;Description automatically generated">
            <a:extLst>
              <a:ext uri="{FF2B5EF4-FFF2-40B4-BE49-F238E27FC236}">
                <a16:creationId xmlns:a16="http://schemas.microsoft.com/office/drawing/2014/main" id="{2BBB81F5-632D-4C2F-8AB7-F088C3BC9FF2}"/>
              </a:ext>
            </a:extLst>
          </p:cNvPr>
          <p:cNvPicPr>
            <a:picLocks noChangeAspect="1"/>
          </p:cNvPicPr>
          <p:nvPr/>
        </p:nvPicPr>
        <p:blipFill>
          <a:blip r:embed="rId5"/>
          <a:stretch>
            <a:fillRect/>
          </a:stretch>
        </p:blipFill>
        <p:spPr>
          <a:xfrm>
            <a:off x="5994401" y="4156802"/>
            <a:ext cx="5802242" cy="1780137"/>
          </a:xfrm>
          <a:prstGeom prst="rect">
            <a:avLst/>
          </a:prstGeom>
        </p:spPr>
      </p:pic>
      <p:pic>
        <p:nvPicPr>
          <p:cNvPr id="10" name="Picture 10" descr="Chart, line chart&#10;&#10;Description automatically generated">
            <a:extLst>
              <a:ext uri="{FF2B5EF4-FFF2-40B4-BE49-F238E27FC236}">
                <a16:creationId xmlns:a16="http://schemas.microsoft.com/office/drawing/2014/main" id="{486C33B8-F9C8-4DFE-8346-E8872BE09669}"/>
              </a:ext>
            </a:extLst>
          </p:cNvPr>
          <p:cNvPicPr>
            <a:picLocks noChangeAspect="1"/>
          </p:cNvPicPr>
          <p:nvPr/>
        </p:nvPicPr>
        <p:blipFill>
          <a:blip r:embed="rId6"/>
          <a:stretch>
            <a:fillRect/>
          </a:stretch>
        </p:blipFill>
        <p:spPr>
          <a:xfrm>
            <a:off x="1069009" y="3591629"/>
            <a:ext cx="4587460" cy="2987784"/>
          </a:xfrm>
          <a:prstGeom prst="rect">
            <a:avLst/>
          </a:prstGeom>
        </p:spPr>
      </p:pic>
      <p:pic>
        <p:nvPicPr>
          <p:cNvPr id="5" name="Video 4">
            <a:hlinkClick r:id="" action="ppaction://media"/>
            <a:extLst>
              <a:ext uri="{FF2B5EF4-FFF2-40B4-BE49-F238E27FC236}">
                <a16:creationId xmlns:a16="http://schemas.microsoft.com/office/drawing/2014/main" id="{EFF5ADCC-EF3A-43B5-B881-8FE694E2ED1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270805476"/>
      </p:ext>
    </p:extLst>
  </p:cSld>
  <p:clrMapOvr>
    <a:masterClrMapping/>
  </p:clrMapOvr>
  <mc:AlternateContent xmlns:mc="http://schemas.openxmlformats.org/markup-compatibility/2006">
    <mc:Choice xmlns:p14="http://schemas.microsoft.com/office/powerpoint/2010/main" Requires="p14">
      <p:transition spd="slow" p14:dur="2000" advTm="65299"/>
    </mc:Choice>
    <mc:Fallback>
      <p:transition spd="slow" advTm="65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Conclusion</a:t>
            </a:r>
          </a:p>
        </p:txBody>
      </p:sp>
      <p:sp>
        <p:nvSpPr>
          <p:cNvPr id="4" name="Slide Number Placeholder 3">
            <a:extLst>
              <a:ext uri="{FF2B5EF4-FFF2-40B4-BE49-F238E27FC236}">
                <a16:creationId xmlns:a16="http://schemas.microsoft.com/office/drawing/2014/main" id="{CF36AA62-D64A-453A-A45C-151E6696CE7A}"/>
              </a:ext>
            </a:extLst>
          </p:cNvPr>
          <p:cNvSpPr>
            <a:spLocks noGrp="1"/>
          </p:cNvSpPr>
          <p:nvPr>
            <p:ph type="sldNum" sz="quarter" idx="12"/>
          </p:nvPr>
        </p:nvSpPr>
        <p:spPr/>
        <p:txBody>
          <a:bodyPr/>
          <a:lstStyle/>
          <a:p>
            <a:fld id="{D57F1E4F-1CFF-5643-939E-217C01CDF565}" type="slidenum">
              <a:rPr lang="en-US" dirty="0"/>
              <a:pPr/>
              <a:t>17</a:t>
            </a:fld>
            <a:endParaRPr lang="en-US"/>
          </a:p>
        </p:txBody>
      </p:sp>
      <p:sp>
        <p:nvSpPr>
          <p:cNvPr id="5" name="Content Placeholder 2">
            <a:extLst>
              <a:ext uri="{FF2B5EF4-FFF2-40B4-BE49-F238E27FC236}">
                <a16:creationId xmlns:a16="http://schemas.microsoft.com/office/drawing/2014/main" id="{D0E79B86-0BAD-476E-B53A-A6ADD6289495}"/>
              </a:ext>
            </a:extLst>
          </p:cNvPr>
          <p:cNvSpPr>
            <a:spLocks noGrp="1"/>
          </p:cNvSpPr>
          <p:nvPr/>
        </p:nvSpPr>
        <p:spPr>
          <a:xfrm>
            <a:off x="1572658" y="2173274"/>
            <a:ext cx="10007670" cy="251357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u="sng"/>
              <a:t>Most likely to have the best overall performance in 2021</a:t>
            </a:r>
            <a:r>
              <a:rPr lang="en-US"/>
              <a:t>: Novak Djokovic</a:t>
            </a:r>
          </a:p>
          <a:p>
            <a:r>
              <a:rPr lang="en-US" u="sng">
                <a:ea typeface="+mn-lt"/>
                <a:cs typeface="+mn-lt"/>
              </a:rPr>
              <a:t>Most Likely to win the French Open 2021:</a:t>
            </a:r>
            <a:r>
              <a:rPr lang="en-US">
                <a:ea typeface="+mn-lt"/>
                <a:cs typeface="+mn-lt"/>
              </a:rPr>
              <a:t> Novak Djokovic</a:t>
            </a:r>
            <a:endParaRPr lang="en-US" u="sng"/>
          </a:p>
          <a:p>
            <a:pPr>
              <a:buClr>
                <a:srgbClr val="1287C3"/>
              </a:buClr>
            </a:pPr>
            <a:r>
              <a:rPr lang="en-US" u="sng"/>
              <a:t>Most Likely to win the Wimbledon 2021:</a:t>
            </a:r>
            <a:r>
              <a:rPr lang="en-US"/>
              <a:t> Novak Djokovic</a:t>
            </a:r>
            <a:endParaRPr lang="en-JP"/>
          </a:p>
        </p:txBody>
      </p:sp>
      <p:pic>
        <p:nvPicPr>
          <p:cNvPr id="7" name="Video 6">
            <a:hlinkClick r:id="" action="ppaction://media"/>
            <a:extLst>
              <a:ext uri="{FF2B5EF4-FFF2-40B4-BE49-F238E27FC236}">
                <a16:creationId xmlns:a16="http://schemas.microsoft.com/office/drawing/2014/main" id="{B5BBD22E-EFC6-44A5-83D4-8B87CE06C3B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994911041"/>
      </p:ext>
    </p:extLst>
  </p:cSld>
  <p:clrMapOvr>
    <a:masterClrMapping/>
  </p:clrMapOvr>
  <mc:AlternateContent xmlns:mc="http://schemas.openxmlformats.org/markup-compatibility/2006">
    <mc:Choice xmlns:p14="http://schemas.microsoft.com/office/powerpoint/2010/main" Requires="p14">
      <p:transition spd="slow" p14:dur="2000" advTm="27470"/>
    </mc:Choice>
    <mc:Fallback>
      <p:transition spd="slow" advTm="27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Introduction &amp; Motivation</a:t>
            </a:r>
          </a:p>
        </p:txBody>
      </p:sp>
      <p:sp>
        <p:nvSpPr>
          <p:cNvPr id="3" name="Content Placeholder 2">
            <a:extLst>
              <a:ext uri="{FF2B5EF4-FFF2-40B4-BE49-F238E27FC236}">
                <a16:creationId xmlns:a16="http://schemas.microsoft.com/office/drawing/2014/main" id="{7E1A7E49-B9B4-43CF-B04F-85F920DA0930}"/>
              </a:ext>
            </a:extLst>
          </p:cNvPr>
          <p:cNvSpPr>
            <a:spLocks noGrp="1"/>
          </p:cNvSpPr>
          <p:nvPr>
            <p:ph idx="1"/>
          </p:nvPr>
        </p:nvSpPr>
        <p:spPr>
          <a:xfrm>
            <a:off x="1484310" y="1477536"/>
            <a:ext cx="10018713" cy="4313664"/>
          </a:xfrm>
        </p:spPr>
        <p:txBody>
          <a:bodyPr>
            <a:normAutofit fontScale="92500" lnSpcReduction="20000"/>
          </a:bodyPr>
          <a:lstStyle/>
          <a:p>
            <a:r>
              <a:rPr lang="en-US">
                <a:ea typeface="+mn-lt"/>
                <a:cs typeface="+mn-lt"/>
              </a:rPr>
              <a:t>The performance of tennis players was studied using  data from the Association of Tennis Professionals (ATP) from 2010 to 2020 </a:t>
            </a:r>
            <a:endParaRPr lang="en-US"/>
          </a:p>
          <a:p>
            <a:pPr>
              <a:buClr>
                <a:srgbClr val="1287C3"/>
              </a:buClr>
            </a:pPr>
            <a:r>
              <a:rPr lang="en-US">
                <a:ea typeface="+mn-lt"/>
                <a:cs typeface="+mn-lt"/>
              </a:rPr>
              <a:t>Top 3 players namely Roger Federer, Rafael Nadal, and Novak Djokovic were selected for this research</a:t>
            </a:r>
          </a:p>
          <a:p>
            <a:pPr>
              <a:buClr>
                <a:srgbClr val="1287C3"/>
              </a:buClr>
            </a:pPr>
            <a:r>
              <a:rPr lang="en-US">
                <a:ea typeface="+mn-lt"/>
                <a:cs typeface="+mn-lt"/>
              </a:rPr>
              <a:t>Goal of the project is to create a forecasting model to answer our research questions about player's future performance</a:t>
            </a:r>
          </a:p>
          <a:p>
            <a:pPr>
              <a:buClr>
                <a:srgbClr val="1287C3"/>
              </a:buClr>
            </a:pPr>
            <a:r>
              <a:rPr lang="en-US">
                <a:ea typeface="+mn-lt"/>
                <a:cs typeface="+mn-lt"/>
              </a:rPr>
              <a:t>Parallel goal is to apply skills acquired from the ANLY565 course on Time Series and Forecasting</a:t>
            </a:r>
            <a:endParaRPr lang="en-US"/>
          </a:p>
          <a:p>
            <a:pPr>
              <a:buClr>
                <a:srgbClr val="1287C3"/>
              </a:buClr>
            </a:pPr>
            <a:r>
              <a:rPr lang="en-US">
                <a:ea typeface="+mn-lt"/>
                <a:cs typeface="+mn-lt"/>
              </a:rPr>
              <a:t>Tennis has been a passion for the team members growing up. So, finding out who is going to perform best in the coming year is interesting. Similarly finding out different aspects of the game that can boost the performance of a given player.</a:t>
            </a:r>
          </a:p>
          <a:p>
            <a:pPr>
              <a:buClr>
                <a:srgbClr val="1287C3"/>
              </a:buClr>
            </a:pPr>
            <a:r>
              <a:rPr lang="en-US">
                <a:ea typeface="+mn-lt"/>
                <a:cs typeface="+mn-lt"/>
              </a:rPr>
              <a:t>Tennis data analysis can be a $100M industry. (Direct applications of the research not conceived though)</a:t>
            </a:r>
          </a:p>
        </p:txBody>
      </p:sp>
      <p:sp>
        <p:nvSpPr>
          <p:cNvPr id="4" name="Slide Number Placeholder 3">
            <a:extLst>
              <a:ext uri="{FF2B5EF4-FFF2-40B4-BE49-F238E27FC236}">
                <a16:creationId xmlns:a16="http://schemas.microsoft.com/office/drawing/2014/main" id="{699534CA-CBB9-4A40-8D35-877DED07F21C}"/>
              </a:ext>
            </a:extLst>
          </p:cNvPr>
          <p:cNvSpPr>
            <a:spLocks noGrp="1"/>
          </p:cNvSpPr>
          <p:nvPr>
            <p:ph type="sldNum" sz="quarter" idx="12"/>
          </p:nvPr>
        </p:nvSpPr>
        <p:spPr/>
        <p:txBody>
          <a:bodyPr/>
          <a:lstStyle/>
          <a:p>
            <a:fld id="{D57F1E4F-1CFF-5643-939E-217C01CDF565}" type="slidenum">
              <a:rPr lang="en-US" dirty="0"/>
              <a:pPr/>
              <a:t>2</a:t>
            </a:fld>
            <a:endParaRPr lang="en-US"/>
          </a:p>
        </p:txBody>
      </p:sp>
      <p:pic>
        <p:nvPicPr>
          <p:cNvPr id="7" name="Video 6">
            <a:hlinkClick r:id="" action="ppaction://media"/>
            <a:extLst>
              <a:ext uri="{FF2B5EF4-FFF2-40B4-BE49-F238E27FC236}">
                <a16:creationId xmlns:a16="http://schemas.microsoft.com/office/drawing/2014/main" id="{90BADD10-04BA-42F5-A6C3-98ABCDF401A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842364170"/>
      </p:ext>
    </p:extLst>
  </p:cSld>
  <p:clrMapOvr>
    <a:masterClrMapping/>
  </p:clrMapOvr>
  <mc:AlternateContent xmlns:mc="http://schemas.openxmlformats.org/markup-compatibility/2006">
    <mc:Choice xmlns:p14="http://schemas.microsoft.com/office/powerpoint/2010/main" Requires="p14">
      <p:transition spd="slow" p14:dur="2000" advTm="47487"/>
    </mc:Choice>
    <mc:Fallback>
      <p:transition spd="slow" advTm="47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Hypothesis</a:t>
            </a:r>
          </a:p>
        </p:txBody>
      </p:sp>
      <p:sp>
        <p:nvSpPr>
          <p:cNvPr id="3" name="Content Placeholder 2">
            <a:extLst>
              <a:ext uri="{FF2B5EF4-FFF2-40B4-BE49-F238E27FC236}">
                <a16:creationId xmlns:a16="http://schemas.microsoft.com/office/drawing/2014/main" id="{7E1A7E49-B9B4-43CF-B04F-85F920DA0930}"/>
              </a:ext>
            </a:extLst>
          </p:cNvPr>
          <p:cNvSpPr>
            <a:spLocks noGrp="1"/>
          </p:cNvSpPr>
          <p:nvPr>
            <p:ph idx="1"/>
          </p:nvPr>
        </p:nvSpPr>
        <p:spPr>
          <a:xfrm>
            <a:off x="1484310" y="1477536"/>
            <a:ext cx="10018713" cy="4313664"/>
          </a:xfrm>
        </p:spPr>
        <p:txBody>
          <a:bodyPr>
            <a:normAutofit lnSpcReduction="10000"/>
          </a:bodyPr>
          <a:lstStyle/>
          <a:p>
            <a:r>
              <a:rPr lang="en-US">
                <a:ea typeface="+mn-lt"/>
                <a:cs typeface="+mn-lt"/>
              </a:rPr>
              <a:t>Novak Djokovic is going to perform the best overall against Roger Federer and Rafael Nadal – this includes serving the most aces, winning the most matches, saving the most breakpoints.</a:t>
            </a:r>
          </a:p>
          <a:p>
            <a:r>
              <a:rPr lang="en-US">
                <a:ea typeface="+mn-lt"/>
                <a:cs typeface="+mn-lt"/>
              </a:rPr>
              <a:t>Roger Federer is going to perform the best against Novak Djokovic and Rafael Nadal during July/August (around months of Wimbledon) as he is normally best at grass court – this includes serving the most aces, winning the most matches, saving the most breakpoints.</a:t>
            </a:r>
          </a:p>
          <a:p>
            <a:r>
              <a:rPr lang="en-US">
                <a:ea typeface="+mn-lt"/>
                <a:cs typeface="+mn-lt"/>
              </a:rPr>
              <a:t>Rafael Nadal is going to perform the best against Novak Djokovic and Roger Federer during May/June (around months of French Open) as he is normally best at clay court – this includes serving the most aces, winning the most matches, saving the most breakpoints.</a:t>
            </a:r>
          </a:p>
        </p:txBody>
      </p:sp>
      <p:sp>
        <p:nvSpPr>
          <p:cNvPr id="4" name="Slide Number Placeholder 3">
            <a:extLst>
              <a:ext uri="{FF2B5EF4-FFF2-40B4-BE49-F238E27FC236}">
                <a16:creationId xmlns:a16="http://schemas.microsoft.com/office/drawing/2014/main" id="{2DDB3B98-25D3-4212-9E9A-0EAC9F70D8B2}"/>
              </a:ext>
            </a:extLst>
          </p:cNvPr>
          <p:cNvSpPr>
            <a:spLocks noGrp="1"/>
          </p:cNvSpPr>
          <p:nvPr>
            <p:ph type="sldNum" sz="quarter" idx="12"/>
          </p:nvPr>
        </p:nvSpPr>
        <p:spPr/>
        <p:txBody>
          <a:bodyPr/>
          <a:lstStyle/>
          <a:p>
            <a:fld id="{D57F1E4F-1CFF-5643-939E-217C01CDF565}" type="slidenum">
              <a:rPr lang="en-US" dirty="0"/>
              <a:pPr/>
              <a:t>3</a:t>
            </a:fld>
            <a:endParaRPr lang="en-US"/>
          </a:p>
        </p:txBody>
      </p:sp>
      <p:pic>
        <p:nvPicPr>
          <p:cNvPr id="6" name="Video 5">
            <a:hlinkClick r:id="" action="ppaction://media"/>
            <a:extLst>
              <a:ext uri="{FF2B5EF4-FFF2-40B4-BE49-F238E27FC236}">
                <a16:creationId xmlns:a16="http://schemas.microsoft.com/office/drawing/2014/main" id="{303A861A-7BAE-4D5D-ACB9-99F4AA080EE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338480398"/>
      </p:ext>
    </p:extLst>
  </p:cSld>
  <p:clrMapOvr>
    <a:masterClrMapping/>
  </p:clrMapOvr>
  <mc:AlternateContent xmlns:mc="http://schemas.openxmlformats.org/markup-compatibility/2006">
    <mc:Choice xmlns:p14="http://schemas.microsoft.com/office/powerpoint/2010/main" Requires="p14">
      <p:transition spd="slow" p14:dur="2000" advTm="42679"/>
    </mc:Choice>
    <mc:Fallback>
      <p:transition spd="slow" advTm="42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Data</a:t>
            </a:r>
          </a:p>
        </p:txBody>
      </p:sp>
      <p:pic>
        <p:nvPicPr>
          <p:cNvPr id="5" name="Picture 5" descr="Table&#10;&#10;Description automatically generated">
            <a:extLst>
              <a:ext uri="{FF2B5EF4-FFF2-40B4-BE49-F238E27FC236}">
                <a16:creationId xmlns:a16="http://schemas.microsoft.com/office/drawing/2014/main" id="{973D4B16-71B7-468F-ABA3-6B5CAC95BE15}"/>
              </a:ext>
            </a:extLst>
          </p:cNvPr>
          <p:cNvPicPr>
            <a:picLocks noGrp="1" noChangeAspect="1"/>
          </p:cNvPicPr>
          <p:nvPr>
            <p:ph idx="1"/>
          </p:nvPr>
        </p:nvPicPr>
        <p:blipFill>
          <a:blip r:embed="rId4"/>
          <a:stretch>
            <a:fillRect/>
          </a:stretch>
        </p:blipFill>
        <p:spPr>
          <a:xfrm>
            <a:off x="1244636" y="1442402"/>
            <a:ext cx="5004672" cy="2111222"/>
          </a:xfrm>
        </p:spPr>
      </p:pic>
      <p:sp>
        <p:nvSpPr>
          <p:cNvPr id="4" name="Slide Number Placeholder 3">
            <a:extLst>
              <a:ext uri="{FF2B5EF4-FFF2-40B4-BE49-F238E27FC236}">
                <a16:creationId xmlns:a16="http://schemas.microsoft.com/office/drawing/2014/main" id="{5D683622-24A7-45DC-83C0-8917E1772835}"/>
              </a:ext>
            </a:extLst>
          </p:cNvPr>
          <p:cNvSpPr>
            <a:spLocks noGrp="1"/>
          </p:cNvSpPr>
          <p:nvPr>
            <p:ph type="sldNum" sz="quarter" idx="12"/>
          </p:nvPr>
        </p:nvSpPr>
        <p:spPr/>
        <p:txBody>
          <a:bodyPr/>
          <a:lstStyle/>
          <a:p>
            <a:fld id="{D57F1E4F-1CFF-5643-939E-217C01CDF565}" type="slidenum">
              <a:rPr lang="en-US" dirty="0"/>
              <a:pPr/>
              <a:t>4</a:t>
            </a:fld>
            <a:endParaRPr lang="en-US"/>
          </a:p>
        </p:txBody>
      </p:sp>
      <p:pic>
        <p:nvPicPr>
          <p:cNvPr id="7" name="Picture 7" descr="Table&#10;&#10;Description automatically generated">
            <a:extLst>
              <a:ext uri="{FF2B5EF4-FFF2-40B4-BE49-F238E27FC236}">
                <a16:creationId xmlns:a16="http://schemas.microsoft.com/office/drawing/2014/main" id="{C53D5F41-2BB0-4A42-9029-871E5BCD0AA9}"/>
              </a:ext>
            </a:extLst>
          </p:cNvPr>
          <p:cNvPicPr>
            <a:picLocks noChangeAspect="1"/>
          </p:cNvPicPr>
          <p:nvPr/>
        </p:nvPicPr>
        <p:blipFill rotWithShape="1">
          <a:blip r:embed="rId5"/>
          <a:srcRect b="21727"/>
          <a:stretch/>
        </p:blipFill>
        <p:spPr>
          <a:xfrm>
            <a:off x="6310423" y="1384333"/>
            <a:ext cx="5001321" cy="5139348"/>
          </a:xfrm>
          <a:prstGeom prst="rect">
            <a:avLst/>
          </a:prstGeom>
        </p:spPr>
      </p:pic>
      <p:sp>
        <p:nvSpPr>
          <p:cNvPr id="13" name="Arrow: Down 12">
            <a:extLst>
              <a:ext uri="{FF2B5EF4-FFF2-40B4-BE49-F238E27FC236}">
                <a16:creationId xmlns:a16="http://schemas.microsoft.com/office/drawing/2014/main" id="{19955FC6-B2B5-4F1D-8D64-1E627EC76137}"/>
              </a:ext>
            </a:extLst>
          </p:cNvPr>
          <p:cNvSpPr/>
          <p:nvPr/>
        </p:nvSpPr>
        <p:spPr>
          <a:xfrm>
            <a:off x="6549473" y="5986633"/>
            <a:ext cx="4525536" cy="576146"/>
          </a:xfrm>
          <a:prstGeom prst="downArrow">
            <a:avLst/>
          </a:prstGeom>
          <a:solidFill>
            <a:schemeClr val="accent1">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Chart, line chart, histogram&#10;&#10;Description automatically generated">
            <a:extLst>
              <a:ext uri="{FF2B5EF4-FFF2-40B4-BE49-F238E27FC236}">
                <a16:creationId xmlns:a16="http://schemas.microsoft.com/office/drawing/2014/main" id="{79367D1F-914D-4591-9D1D-23A645B91D3D}"/>
              </a:ext>
            </a:extLst>
          </p:cNvPr>
          <p:cNvPicPr>
            <a:picLocks noChangeAspect="1"/>
          </p:cNvPicPr>
          <p:nvPr/>
        </p:nvPicPr>
        <p:blipFill>
          <a:blip r:embed="rId6"/>
          <a:stretch>
            <a:fillRect/>
          </a:stretch>
        </p:blipFill>
        <p:spPr>
          <a:xfrm>
            <a:off x="1248937" y="3611730"/>
            <a:ext cx="4992029" cy="2914858"/>
          </a:xfrm>
          <a:prstGeom prst="rect">
            <a:avLst/>
          </a:prstGeom>
        </p:spPr>
      </p:pic>
      <p:pic>
        <p:nvPicPr>
          <p:cNvPr id="6" name="Video 5">
            <a:hlinkClick r:id="" action="ppaction://media"/>
            <a:extLst>
              <a:ext uri="{FF2B5EF4-FFF2-40B4-BE49-F238E27FC236}">
                <a16:creationId xmlns:a16="http://schemas.microsoft.com/office/drawing/2014/main" id="{18AB198F-D309-4DBA-BFA3-62E2FA4CE38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465769051"/>
      </p:ext>
    </p:extLst>
  </p:cSld>
  <p:clrMapOvr>
    <a:masterClrMapping/>
  </p:clrMapOvr>
  <mc:AlternateContent xmlns:mc="http://schemas.openxmlformats.org/markup-compatibility/2006">
    <mc:Choice xmlns:p14="http://schemas.microsoft.com/office/powerpoint/2010/main" Requires="p14">
      <p:transition spd="slow" p14:dur="2000" advTm="41037"/>
    </mc:Choice>
    <mc:Fallback>
      <p:transition spd="slow" advTm="41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Data</a:t>
            </a:r>
          </a:p>
        </p:txBody>
      </p:sp>
      <p:sp>
        <p:nvSpPr>
          <p:cNvPr id="4" name="Slide Number Placeholder 3">
            <a:extLst>
              <a:ext uri="{FF2B5EF4-FFF2-40B4-BE49-F238E27FC236}">
                <a16:creationId xmlns:a16="http://schemas.microsoft.com/office/drawing/2014/main" id="{5D683622-24A7-45DC-83C0-8917E1772835}"/>
              </a:ext>
            </a:extLst>
          </p:cNvPr>
          <p:cNvSpPr>
            <a:spLocks noGrp="1"/>
          </p:cNvSpPr>
          <p:nvPr>
            <p:ph type="sldNum" sz="quarter" idx="12"/>
          </p:nvPr>
        </p:nvSpPr>
        <p:spPr/>
        <p:txBody>
          <a:bodyPr/>
          <a:lstStyle/>
          <a:p>
            <a:fld id="{D57F1E4F-1CFF-5643-939E-217C01CDF565}" type="slidenum">
              <a:rPr lang="en-US" dirty="0"/>
              <a:pPr/>
              <a:t>5</a:t>
            </a:fld>
            <a:endParaRPr lang="en-US"/>
          </a:p>
        </p:txBody>
      </p:sp>
      <p:sp>
        <p:nvSpPr>
          <p:cNvPr id="8" name="Content Placeholder 7">
            <a:extLst>
              <a:ext uri="{FF2B5EF4-FFF2-40B4-BE49-F238E27FC236}">
                <a16:creationId xmlns:a16="http://schemas.microsoft.com/office/drawing/2014/main" id="{FF56A909-AB42-435F-9869-B870C58089E1}"/>
              </a:ext>
            </a:extLst>
          </p:cNvPr>
          <p:cNvSpPr>
            <a:spLocks noGrp="1"/>
          </p:cNvSpPr>
          <p:nvPr>
            <p:ph idx="1"/>
          </p:nvPr>
        </p:nvSpPr>
        <p:spPr>
          <a:xfrm>
            <a:off x="1530774" y="2062974"/>
            <a:ext cx="10018713" cy="3124201"/>
          </a:xfrm>
        </p:spPr>
        <p:txBody>
          <a:bodyPr/>
          <a:lstStyle/>
          <a:p>
            <a:r>
              <a:rPr lang="en-US"/>
              <a:t>Original Source: Association of Tennis Professionals (ATP) </a:t>
            </a:r>
          </a:p>
          <a:p>
            <a:pPr>
              <a:buClr>
                <a:srgbClr val="1287C3"/>
              </a:buClr>
            </a:pPr>
            <a:r>
              <a:rPr lang="en-US"/>
              <a:t>Pulled from: </a:t>
            </a:r>
            <a:r>
              <a:rPr lang="en-US">
                <a:ea typeface="+mn-lt"/>
                <a:cs typeface="+mn-lt"/>
              </a:rPr>
              <a:t>https://github.com/JeffSackmann/tennis_atp</a:t>
            </a:r>
          </a:p>
          <a:p>
            <a:pPr>
              <a:buClr>
                <a:srgbClr val="1287C3"/>
              </a:buClr>
            </a:pPr>
            <a:r>
              <a:rPr lang="en-US"/>
              <a:t>Dimensions of original dataset: 30787 observations of 49 variables</a:t>
            </a:r>
          </a:p>
          <a:p>
            <a:pPr>
              <a:buClr>
                <a:srgbClr val="1287C3"/>
              </a:buClr>
            </a:pPr>
            <a:r>
              <a:rPr lang="en-US"/>
              <a:t>Dimensions of analysis dataset: 132 obs. of  9 var &amp; 43 obs. of 9 var</a:t>
            </a:r>
          </a:p>
          <a:p>
            <a:pPr>
              <a:buClr>
                <a:srgbClr val="1287C3"/>
              </a:buClr>
            </a:pPr>
            <a:r>
              <a:rPr lang="en-US"/>
              <a:t>Time range of the timeseries data: Jan 2010 to Nov 2020</a:t>
            </a:r>
          </a:p>
          <a:p>
            <a:pPr>
              <a:buClr>
                <a:srgbClr val="1287C3"/>
              </a:buClr>
            </a:pPr>
            <a:endParaRPr lang="en-US"/>
          </a:p>
        </p:txBody>
      </p:sp>
      <p:pic>
        <p:nvPicPr>
          <p:cNvPr id="5" name="Video 4">
            <a:hlinkClick r:id="" action="ppaction://media"/>
            <a:extLst>
              <a:ext uri="{FF2B5EF4-FFF2-40B4-BE49-F238E27FC236}">
                <a16:creationId xmlns:a16="http://schemas.microsoft.com/office/drawing/2014/main" id="{FD1258A3-273B-4F90-A4AC-2D434E74555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3398523755"/>
      </p:ext>
    </p:extLst>
  </p:cSld>
  <p:clrMapOvr>
    <a:masterClrMapping/>
  </p:clrMapOvr>
  <mc:AlternateContent xmlns:mc="http://schemas.openxmlformats.org/markup-compatibility/2006">
    <mc:Choice xmlns:p14="http://schemas.microsoft.com/office/powerpoint/2010/main" Requires="p14">
      <p:transition spd="slow" p14:dur="2000" advTm="30352"/>
    </mc:Choice>
    <mc:Fallback>
      <p:transition spd="slow" advTm="3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bar chart&#10;&#10;Description automatically generated">
            <a:extLst>
              <a:ext uri="{FF2B5EF4-FFF2-40B4-BE49-F238E27FC236}">
                <a16:creationId xmlns:a16="http://schemas.microsoft.com/office/drawing/2014/main" id="{56AA605B-8178-4240-B437-B55421629B3E}"/>
              </a:ext>
            </a:extLst>
          </p:cNvPr>
          <p:cNvPicPr>
            <a:picLocks noChangeAspect="1"/>
          </p:cNvPicPr>
          <p:nvPr/>
        </p:nvPicPr>
        <p:blipFill>
          <a:blip r:embed="rId4"/>
          <a:stretch>
            <a:fillRect/>
          </a:stretch>
        </p:blipFill>
        <p:spPr>
          <a:xfrm>
            <a:off x="5867400" y="2833377"/>
            <a:ext cx="5428785" cy="3858245"/>
          </a:xfrm>
          <a:prstGeom prst="rect">
            <a:avLst/>
          </a:prstGeom>
        </p:spPr>
      </p:pic>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Data</a:t>
            </a:r>
          </a:p>
        </p:txBody>
      </p:sp>
      <p:sp>
        <p:nvSpPr>
          <p:cNvPr id="4" name="Slide Number Placeholder 3">
            <a:extLst>
              <a:ext uri="{FF2B5EF4-FFF2-40B4-BE49-F238E27FC236}">
                <a16:creationId xmlns:a16="http://schemas.microsoft.com/office/drawing/2014/main" id="{5D683622-24A7-45DC-83C0-8917E1772835}"/>
              </a:ext>
            </a:extLst>
          </p:cNvPr>
          <p:cNvSpPr>
            <a:spLocks noGrp="1"/>
          </p:cNvSpPr>
          <p:nvPr>
            <p:ph type="sldNum" sz="quarter" idx="12"/>
          </p:nvPr>
        </p:nvSpPr>
        <p:spPr/>
        <p:txBody>
          <a:bodyPr/>
          <a:lstStyle/>
          <a:p>
            <a:fld id="{D57F1E4F-1CFF-5643-939E-217C01CDF565}" type="slidenum">
              <a:rPr lang="en-US" dirty="0"/>
              <a:pPr/>
              <a:t>6</a:t>
            </a:fld>
            <a:endParaRPr lang="en-US"/>
          </a:p>
        </p:txBody>
      </p:sp>
      <p:pic>
        <p:nvPicPr>
          <p:cNvPr id="5" name="Picture 5" descr="Chart, surface chart&#10;&#10;Description automatically generated">
            <a:extLst>
              <a:ext uri="{FF2B5EF4-FFF2-40B4-BE49-F238E27FC236}">
                <a16:creationId xmlns:a16="http://schemas.microsoft.com/office/drawing/2014/main" id="{83E7F7F3-5D04-4DA6-8903-6FF87A41CE1A}"/>
              </a:ext>
            </a:extLst>
          </p:cNvPr>
          <p:cNvPicPr>
            <a:picLocks noChangeAspect="1"/>
          </p:cNvPicPr>
          <p:nvPr/>
        </p:nvPicPr>
        <p:blipFill>
          <a:blip r:embed="rId5"/>
          <a:stretch>
            <a:fillRect/>
          </a:stretch>
        </p:blipFill>
        <p:spPr>
          <a:xfrm>
            <a:off x="1320469" y="922304"/>
            <a:ext cx="4636745" cy="2984777"/>
          </a:xfrm>
          <a:prstGeom prst="rect">
            <a:avLst/>
          </a:prstGeom>
        </p:spPr>
      </p:pic>
      <p:pic>
        <p:nvPicPr>
          <p:cNvPr id="7" name="Video 6">
            <a:hlinkClick r:id="" action="ppaction://media"/>
            <a:extLst>
              <a:ext uri="{FF2B5EF4-FFF2-40B4-BE49-F238E27FC236}">
                <a16:creationId xmlns:a16="http://schemas.microsoft.com/office/drawing/2014/main" id="{D1922206-C41C-4D72-A1E9-68F61F773F0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336921645"/>
      </p:ext>
    </p:extLst>
  </p:cSld>
  <p:clrMapOvr>
    <a:masterClrMapping/>
  </p:clrMapOvr>
  <mc:AlternateContent xmlns:mc="http://schemas.openxmlformats.org/markup-compatibility/2006">
    <mc:Choice xmlns:p14="http://schemas.microsoft.com/office/powerpoint/2010/main" Requires="p14">
      <p:transition spd="slow" p14:dur="2000" advTm="9476"/>
    </mc:Choice>
    <mc:Fallback>
      <p:transition spd="slow" advTm="9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Data</a:t>
            </a:r>
          </a:p>
        </p:txBody>
      </p:sp>
      <p:sp>
        <p:nvSpPr>
          <p:cNvPr id="4" name="Slide Number Placeholder 3">
            <a:extLst>
              <a:ext uri="{FF2B5EF4-FFF2-40B4-BE49-F238E27FC236}">
                <a16:creationId xmlns:a16="http://schemas.microsoft.com/office/drawing/2014/main" id="{5D683622-24A7-45DC-83C0-8917E1772835}"/>
              </a:ext>
            </a:extLst>
          </p:cNvPr>
          <p:cNvSpPr>
            <a:spLocks noGrp="1"/>
          </p:cNvSpPr>
          <p:nvPr>
            <p:ph type="sldNum" sz="quarter" idx="12"/>
          </p:nvPr>
        </p:nvSpPr>
        <p:spPr/>
        <p:txBody>
          <a:bodyPr/>
          <a:lstStyle/>
          <a:p>
            <a:fld id="{D57F1E4F-1CFF-5643-939E-217C01CDF565}" type="slidenum">
              <a:rPr lang="en-US" dirty="0"/>
              <a:pPr/>
              <a:t>7</a:t>
            </a:fld>
            <a:endParaRPr lang="en-US"/>
          </a:p>
        </p:txBody>
      </p:sp>
      <p:pic>
        <p:nvPicPr>
          <p:cNvPr id="6" name="Picture 6" descr="Chart, bubble chart&#10;&#10;Description automatically generated">
            <a:extLst>
              <a:ext uri="{FF2B5EF4-FFF2-40B4-BE49-F238E27FC236}">
                <a16:creationId xmlns:a16="http://schemas.microsoft.com/office/drawing/2014/main" id="{905E5559-A76C-4479-8E4A-64127D2ED997}"/>
              </a:ext>
            </a:extLst>
          </p:cNvPr>
          <p:cNvPicPr>
            <a:picLocks noGrp="1" noChangeAspect="1"/>
          </p:cNvPicPr>
          <p:nvPr>
            <p:ph idx="1"/>
          </p:nvPr>
        </p:nvPicPr>
        <p:blipFill>
          <a:blip r:embed="rId4"/>
          <a:stretch>
            <a:fillRect/>
          </a:stretch>
        </p:blipFill>
        <p:spPr>
          <a:xfrm>
            <a:off x="2164926" y="1774902"/>
            <a:ext cx="2905311" cy="2696738"/>
          </a:xfrm>
        </p:spPr>
      </p:pic>
      <p:pic>
        <p:nvPicPr>
          <p:cNvPr id="3" name="Picture 4" descr="Chart, line chart, histogram&#10;&#10;Description automatically generated">
            <a:extLst>
              <a:ext uri="{FF2B5EF4-FFF2-40B4-BE49-F238E27FC236}">
                <a16:creationId xmlns:a16="http://schemas.microsoft.com/office/drawing/2014/main" id="{E1E785DD-3497-45A4-8953-09607C1DD478}"/>
              </a:ext>
            </a:extLst>
          </p:cNvPr>
          <p:cNvPicPr>
            <a:picLocks noChangeAspect="1"/>
          </p:cNvPicPr>
          <p:nvPr/>
        </p:nvPicPr>
        <p:blipFill>
          <a:blip r:embed="rId5"/>
          <a:stretch>
            <a:fillRect/>
          </a:stretch>
        </p:blipFill>
        <p:spPr>
          <a:xfrm>
            <a:off x="2168914" y="4635081"/>
            <a:ext cx="2901176" cy="1871766"/>
          </a:xfrm>
          <a:prstGeom prst="rect">
            <a:avLst/>
          </a:prstGeom>
        </p:spPr>
      </p:pic>
      <p:pic>
        <p:nvPicPr>
          <p:cNvPr id="5" name="Picture 6" descr="Chart, line chart, histogram&#10;&#10;Description automatically generated">
            <a:extLst>
              <a:ext uri="{FF2B5EF4-FFF2-40B4-BE49-F238E27FC236}">
                <a16:creationId xmlns:a16="http://schemas.microsoft.com/office/drawing/2014/main" id="{66BCACEB-D30C-48ED-8E72-295F6760E3A5}"/>
              </a:ext>
            </a:extLst>
          </p:cNvPr>
          <p:cNvPicPr>
            <a:picLocks noChangeAspect="1"/>
          </p:cNvPicPr>
          <p:nvPr/>
        </p:nvPicPr>
        <p:blipFill>
          <a:blip r:embed="rId6"/>
          <a:stretch>
            <a:fillRect/>
          </a:stretch>
        </p:blipFill>
        <p:spPr>
          <a:xfrm>
            <a:off x="5216913" y="4632990"/>
            <a:ext cx="2864005" cy="1829484"/>
          </a:xfrm>
          <a:prstGeom prst="rect">
            <a:avLst/>
          </a:prstGeom>
        </p:spPr>
      </p:pic>
      <p:pic>
        <p:nvPicPr>
          <p:cNvPr id="7" name="Picture 7" descr="Chart, histogram&#10;&#10;Description automatically generated">
            <a:extLst>
              <a:ext uri="{FF2B5EF4-FFF2-40B4-BE49-F238E27FC236}">
                <a16:creationId xmlns:a16="http://schemas.microsoft.com/office/drawing/2014/main" id="{ABD34ED2-88CF-449D-AED9-7A253BA16050}"/>
              </a:ext>
            </a:extLst>
          </p:cNvPr>
          <p:cNvPicPr>
            <a:picLocks noChangeAspect="1"/>
          </p:cNvPicPr>
          <p:nvPr/>
        </p:nvPicPr>
        <p:blipFill>
          <a:blip r:embed="rId7"/>
          <a:stretch>
            <a:fillRect/>
          </a:stretch>
        </p:blipFill>
        <p:spPr>
          <a:xfrm>
            <a:off x="8190570" y="4629796"/>
            <a:ext cx="3003395" cy="1863750"/>
          </a:xfrm>
          <a:prstGeom prst="rect">
            <a:avLst/>
          </a:prstGeom>
        </p:spPr>
      </p:pic>
      <p:pic>
        <p:nvPicPr>
          <p:cNvPr id="8" name="Picture 8" descr="Chart, bubble chart&#10;&#10;Description automatically generated">
            <a:extLst>
              <a:ext uri="{FF2B5EF4-FFF2-40B4-BE49-F238E27FC236}">
                <a16:creationId xmlns:a16="http://schemas.microsoft.com/office/drawing/2014/main" id="{B24929B8-DA70-4D02-AF80-FEFF241EBF18}"/>
              </a:ext>
            </a:extLst>
          </p:cNvPr>
          <p:cNvPicPr>
            <a:picLocks noChangeAspect="1"/>
          </p:cNvPicPr>
          <p:nvPr/>
        </p:nvPicPr>
        <p:blipFill>
          <a:blip r:embed="rId8"/>
          <a:stretch>
            <a:fillRect/>
          </a:stretch>
        </p:blipFill>
        <p:spPr>
          <a:xfrm>
            <a:off x="5216912" y="1778498"/>
            <a:ext cx="2864004" cy="2687684"/>
          </a:xfrm>
          <a:prstGeom prst="rect">
            <a:avLst/>
          </a:prstGeom>
        </p:spPr>
      </p:pic>
      <p:pic>
        <p:nvPicPr>
          <p:cNvPr id="9" name="Picture 9" descr="Chart, bubble chart&#10;&#10;Description automatically generated">
            <a:extLst>
              <a:ext uri="{FF2B5EF4-FFF2-40B4-BE49-F238E27FC236}">
                <a16:creationId xmlns:a16="http://schemas.microsoft.com/office/drawing/2014/main" id="{6C53375B-0FBE-413C-8E90-0A0DA67E1627}"/>
              </a:ext>
            </a:extLst>
          </p:cNvPr>
          <p:cNvPicPr>
            <a:picLocks noChangeAspect="1"/>
          </p:cNvPicPr>
          <p:nvPr/>
        </p:nvPicPr>
        <p:blipFill>
          <a:blip r:embed="rId9"/>
          <a:stretch>
            <a:fillRect/>
          </a:stretch>
        </p:blipFill>
        <p:spPr>
          <a:xfrm>
            <a:off x="8190571" y="1777378"/>
            <a:ext cx="3003395" cy="2689928"/>
          </a:xfrm>
          <a:prstGeom prst="rect">
            <a:avLst/>
          </a:prstGeom>
        </p:spPr>
      </p:pic>
      <p:sp>
        <p:nvSpPr>
          <p:cNvPr id="10" name="TextBox 9">
            <a:extLst>
              <a:ext uri="{FF2B5EF4-FFF2-40B4-BE49-F238E27FC236}">
                <a16:creationId xmlns:a16="http://schemas.microsoft.com/office/drawing/2014/main" id="{ECB53631-4C7F-4275-A3C6-0C4E45300B46}"/>
              </a:ext>
            </a:extLst>
          </p:cNvPr>
          <p:cNvSpPr txBox="1"/>
          <p:nvPr/>
        </p:nvSpPr>
        <p:spPr>
          <a:xfrm>
            <a:off x="5077522" y="13591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Nadal</a:t>
            </a:r>
          </a:p>
        </p:txBody>
      </p:sp>
      <p:sp>
        <p:nvSpPr>
          <p:cNvPr id="11" name="TextBox 10">
            <a:extLst>
              <a:ext uri="{FF2B5EF4-FFF2-40B4-BE49-F238E27FC236}">
                <a16:creationId xmlns:a16="http://schemas.microsoft.com/office/drawing/2014/main" id="{0B1624EA-40B6-458D-AC01-E244601E283A}"/>
              </a:ext>
            </a:extLst>
          </p:cNvPr>
          <p:cNvSpPr txBox="1"/>
          <p:nvPr/>
        </p:nvSpPr>
        <p:spPr>
          <a:xfrm>
            <a:off x="2246738" y="13542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Djokovic</a:t>
            </a:r>
            <a:endParaRPr lang="en-US"/>
          </a:p>
        </p:txBody>
      </p:sp>
      <p:sp>
        <p:nvSpPr>
          <p:cNvPr id="12" name="TextBox 11">
            <a:extLst>
              <a:ext uri="{FF2B5EF4-FFF2-40B4-BE49-F238E27FC236}">
                <a16:creationId xmlns:a16="http://schemas.microsoft.com/office/drawing/2014/main" id="{FCB35842-E01A-4991-91B4-27CA9D159C29}"/>
              </a:ext>
            </a:extLst>
          </p:cNvPr>
          <p:cNvSpPr txBox="1"/>
          <p:nvPr/>
        </p:nvSpPr>
        <p:spPr>
          <a:xfrm>
            <a:off x="8320668" y="13680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Federer</a:t>
            </a:r>
          </a:p>
        </p:txBody>
      </p:sp>
      <p:sp>
        <p:nvSpPr>
          <p:cNvPr id="13" name="TextBox 12">
            <a:extLst>
              <a:ext uri="{FF2B5EF4-FFF2-40B4-BE49-F238E27FC236}">
                <a16:creationId xmlns:a16="http://schemas.microsoft.com/office/drawing/2014/main" id="{96CC6DF5-0413-4972-A296-6EE40C0544D6}"/>
              </a:ext>
            </a:extLst>
          </p:cNvPr>
          <p:cNvSpPr txBox="1"/>
          <p:nvPr/>
        </p:nvSpPr>
        <p:spPr>
          <a:xfrm rot="16200000">
            <a:off x="248811" y="282288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Correlation b/w performance Indices</a:t>
            </a:r>
            <a:endParaRPr lang="en-US"/>
          </a:p>
        </p:txBody>
      </p:sp>
      <p:sp>
        <p:nvSpPr>
          <p:cNvPr id="15" name="TextBox 14">
            <a:extLst>
              <a:ext uri="{FF2B5EF4-FFF2-40B4-BE49-F238E27FC236}">
                <a16:creationId xmlns:a16="http://schemas.microsoft.com/office/drawing/2014/main" id="{516C519C-84EA-4DBC-8B62-5DD8520928FB}"/>
              </a:ext>
            </a:extLst>
          </p:cNvPr>
          <p:cNvSpPr txBox="1"/>
          <p:nvPr/>
        </p:nvSpPr>
        <p:spPr>
          <a:xfrm rot="16200000">
            <a:off x="693563" y="5243520"/>
            <a:ext cx="190685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Distribution of Wins</a:t>
            </a:r>
            <a:endParaRPr lang="en-US"/>
          </a:p>
        </p:txBody>
      </p:sp>
      <p:pic>
        <p:nvPicPr>
          <p:cNvPr id="16" name="Video 15">
            <a:hlinkClick r:id="" action="ppaction://media"/>
            <a:extLst>
              <a:ext uri="{FF2B5EF4-FFF2-40B4-BE49-F238E27FC236}">
                <a16:creationId xmlns:a16="http://schemas.microsoft.com/office/drawing/2014/main" id="{95FBA303-6CCB-4B96-A398-88768B910CF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047899200"/>
      </p:ext>
    </p:extLst>
  </p:cSld>
  <p:clrMapOvr>
    <a:masterClrMapping/>
  </p:clrMapOvr>
  <mc:AlternateContent xmlns:mc="http://schemas.openxmlformats.org/markup-compatibility/2006">
    <mc:Choice xmlns:p14="http://schemas.microsoft.com/office/powerpoint/2010/main" Requires="p14">
      <p:transition spd="slow" p14:dur="2000" advTm="14390"/>
    </mc:Choice>
    <mc:Fallback>
      <p:transition spd="slow" advTm="14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Methodology</a:t>
            </a:r>
          </a:p>
        </p:txBody>
      </p:sp>
      <p:sp>
        <p:nvSpPr>
          <p:cNvPr id="4" name="Slide Number Placeholder 3">
            <a:extLst>
              <a:ext uri="{FF2B5EF4-FFF2-40B4-BE49-F238E27FC236}">
                <a16:creationId xmlns:a16="http://schemas.microsoft.com/office/drawing/2014/main" id="{B7F0E430-2EC1-4A47-A661-90260043A373}"/>
              </a:ext>
            </a:extLst>
          </p:cNvPr>
          <p:cNvSpPr>
            <a:spLocks noGrp="1"/>
          </p:cNvSpPr>
          <p:nvPr>
            <p:ph type="sldNum" sz="quarter" idx="12"/>
          </p:nvPr>
        </p:nvSpPr>
        <p:spPr/>
        <p:txBody>
          <a:bodyPr/>
          <a:lstStyle/>
          <a:p>
            <a:fld id="{D57F1E4F-1CFF-5643-939E-217C01CDF565}" type="slidenum">
              <a:rPr lang="en-US" dirty="0"/>
              <a:pPr/>
              <a:t>8</a:t>
            </a:fld>
            <a:endParaRPr lang="en-US"/>
          </a:p>
        </p:txBody>
      </p:sp>
      <p:graphicFrame>
        <p:nvGraphicFramePr>
          <p:cNvPr id="5" name="Diagram 5">
            <a:extLst>
              <a:ext uri="{FF2B5EF4-FFF2-40B4-BE49-F238E27FC236}">
                <a16:creationId xmlns:a16="http://schemas.microsoft.com/office/drawing/2014/main" id="{AB1753D1-F99F-4004-AE0A-78C3EA54A6A0}"/>
              </a:ext>
            </a:extLst>
          </p:cNvPr>
          <p:cNvGraphicFramePr/>
          <p:nvPr>
            <p:extLst>
              <p:ext uri="{D42A27DB-BD31-4B8C-83A1-F6EECF244321}">
                <p14:modId xmlns:p14="http://schemas.microsoft.com/office/powerpoint/2010/main" val="2060708364"/>
              </p:ext>
            </p:extLst>
          </p:nvPr>
        </p:nvGraphicFramePr>
        <p:xfrm>
          <a:off x="688976" y="1037063"/>
          <a:ext cx="11142869" cy="52809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Video 5">
            <a:hlinkClick r:id="" action="ppaction://media"/>
            <a:extLst>
              <a:ext uri="{FF2B5EF4-FFF2-40B4-BE49-F238E27FC236}">
                <a16:creationId xmlns:a16="http://schemas.microsoft.com/office/drawing/2014/main" id="{623248C6-6FF7-4B1D-ADFA-21C008CA188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1619420206"/>
      </p:ext>
    </p:extLst>
  </p:cSld>
  <p:clrMapOvr>
    <a:masterClrMapping/>
  </p:clrMapOvr>
  <mc:AlternateContent xmlns:mc="http://schemas.openxmlformats.org/markup-compatibility/2006">
    <mc:Choice xmlns:p14="http://schemas.microsoft.com/office/powerpoint/2010/main" Requires="p14">
      <p:transition spd="slow" p14:dur="2000" advTm="27834"/>
    </mc:Choice>
    <mc:Fallback>
      <p:transition spd="slow" advTm="27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586-4B61-47EA-9FC3-48ADE466BF14}"/>
              </a:ext>
            </a:extLst>
          </p:cNvPr>
          <p:cNvSpPr>
            <a:spLocks noGrp="1"/>
          </p:cNvSpPr>
          <p:nvPr>
            <p:ph type="title"/>
          </p:nvPr>
        </p:nvSpPr>
        <p:spPr>
          <a:xfrm>
            <a:off x="1484311" y="685800"/>
            <a:ext cx="10018713" cy="702526"/>
          </a:xfrm>
        </p:spPr>
        <p:txBody>
          <a:bodyPr/>
          <a:lstStyle/>
          <a:p>
            <a:r>
              <a:rPr lang="en-US"/>
              <a:t>Methodology – Multivariate Models</a:t>
            </a:r>
          </a:p>
        </p:txBody>
      </p:sp>
      <p:sp>
        <p:nvSpPr>
          <p:cNvPr id="3" name="Content Placeholder 2">
            <a:extLst>
              <a:ext uri="{FF2B5EF4-FFF2-40B4-BE49-F238E27FC236}">
                <a16:creationId xmlns:a16="http://schemas.microsoft.com/office/drawing/2014/main" id="{7E1A7E49-B9B4-43CF-B04F-85F920DA0930}"/>
              </a:ext>
            </a:extLst>
          </p:cNvPr>
          <p:cNvSpPr>
            <a:spLocks noGrp="1"/>
          </p:cNvSpPr>
          <p:nvPr>
            <p:ph idx="1"/>
          </p:nvPr>
        </p:nvSpPr>
        <p:spPr>
          <a:xfrm>
            <a:off x="1484311" y="1769897"/>
            <a:ext cx="10030808" cy="1728410"/>
          </a:xfrm>
        </p:spPr>
        <p:txBody>
          <a:bodyPr>
            <a:normAutofit/>
          </a:bodyPr>
          <a:lstStyle/>
          <a:p>
            <a:r>
              <a:rPr lang="en-US">
                <a:ea typeface="+mn-lt"/>
                <a:cs typeface="+mn-lt"/>
              </a:rPr>
              <a:t>Our data was collected on more than one variable. There are multiple dependent and independent time series variables. </a:t>
            </a:r>
          </a:p>
          <a:p>
            <a:pPr>
              <a:buClr>
                <a:srgbClr val="1287C3"/>
              </a:buClr>
            </a:pPr>
            <a:r>
              <a:rPr lang="en-US">
                <a:ea typeface="+mn-lt"/>
                <a:cs typeface="+mn-lt"/>
              </a:rPr>
              <a:t>3 Variables to focus on: Aces, Breakpoints Saved, and Wins</a:t>
            </a:r>
          </a:p>
          <a:p>
            <a:pPr>
              <a:buClr>
                <a:srgbClr val="1287C3"/>
              </a:buClr>
            </a:pPr>
            <a:endParaRPr lang="en-US">
              <a:ea typeface="+mn-lt"/>
              <a:cs typeface="+mn-lt"/>
            </a:endParaRPr>
          </a:p>
        </p:txBody>
      </p:sp>
      <p:sp>
        <p:nvSpPr>
          <p:cNvPr id="4" name="Slide Number Placeholder 3">
            <a:extLst>
              <a:ext uri="{FF2B5EF4-FFF2-40B4-BE49-F238E27FC236}">
                <a16:creationId xmlns:a16="http://schemas.microsoft.com/office/drawing/2014/main" id="{B7F0E430-2EC1-4A47-A661-90260043A373}"/>
              </a:ext>
            </a:extLst>
          </p:cNvPr>
          <p:cNvSpPr>
            <a:spLocks noGrp="1"/>
          </p:cNvSpPr>
          <p:nvPr>
            <p:ph type="sldNum" sz="quarter" idx="12"/>
          </p:nvPr>
        </p:nvSpPr>
        <p:spPr/>
        <p:txBody>
          <a:bodyPr/>
          <a:lstStyle/>
          <a:p>
            <a:fld id="{D57F1E4F-1CFF-5643-939E-217C01CDF565}" type="slidenum">
              <a:rPr lang="en-US" dirty="0"/>
              <a:pPr/>
              <a:t>9</a:t>
            </a:fld>
            <a:endParaRPr lang="en-US"/>
          </a:p>
        </p:txBody>
      </p:sp>
      <p:pic>
        <p:nvPicPr>
          <p:cNvPr id="1026" name="Picture 2" descr="Approval Symbol Check Mark In A Circle, Drawn Hand, Vector Green Sign OK  Approval Or Development Checklist. Personal Choice Mark Stock Vector -  Illustration of check, icon: 136774794">
            <a:extLst>
              <a:ext uri="{FF2B5EF4-FFF2-40B4-BE49-F238E27FC236}">
                <a16:creationId xmlns:a16="http://schemas.microsoft.com/office/drawing/2014/main" id="{1BDCAAB9-78C9-5F45-A7FF-814B674C0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579" y="3447597"/>
            <a:ext cx="811251" cy="8112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28280C2-50B0-B441-8455-91F52C11BB01}"/>
              </a:ext>
            </a:extLst>
          </p:cNvPr>
          <p:cNvSpPr/>
          <p:nvPr/>
        </p:nvSpPr>
        <p:spPr>
          <a:xfrm>
            <a:off x="3445667" y="3702563"/>
            <a:ext cx="6096000" cy="400110"/>
          </a:xfrm>
          <a:prstGeom prst="rect">
            <a:avLst/>
          </a:prstGeom>
        </p:spPr>
        <p:txBody>
          <a:bodyPr>
            <a:spAutoFit/>
          </a:bodyPr>
          <a:lstStyle/>
          <a:p>
            <a:pPr>
              <a:buClr>
                <a:srgbClr val="1287C3"/>
              </a:buClr>
            </a:pPr>
            <a:r>
              <a:rPr lang="en-US" sz="2000">
                <a:ea typeface="+mn-lt"/>
                <a:cs typeface="+mn-lt"/>
              </a:rPr>
              <a:t>Variables are stationary (Augmented Dickey-Fuller)</a:t>
            </a:r>
          </a:p>
        </p:txBody>
      </p:sp>
      <p:sp>
        <p:nvSpPr>
          <p:cNvPr id="6" name="Rectangle 5">
            <a:extLst>
              <a:ext uri="{FF2B5EF4-FFF2-40B4-BE49-F238E27FC236}">
                <a16:creationId xmlns:a16="http://schemas.microsoft.com/office/drawing/2014/main" id="{891ED63D-C5C1-AC4D-B255-D35E233BF93D}"/>
              </a:ext>
            </a:extLst>
          </p:cNvPr>
          <p:cNvSpPr/>
          <p:nvPr/>
        </p:nvSpPr>
        <p:spPr>
          <a:xfrm>
            <a:off x="3445667" y="4858452"/>
            <a:ext cx="7058782" cy="400110"/>
          </a:xfrm>
          <a:prstGeom prst="rect">
            <a:avLst/>
          </a:prstGeom>
        </p:spPr>
        <p:txBody>
          <a:bodyPr wrap="square">
            <a:spAutoFit/>
          </a:bodyPr>
          <a:lstStyle/>
          <a:p>
            <a:pPr>
              <a:buClr>
                <a:srgbClr val="1287C3"/>
              </a:buClr>
            </a:pPr>
            <a:r>
              <a:rPr lang="en-US" sz="2000">
                <a:ea typeface="+mn-lt"/>
                <a:cs typeface="+mn-lt"/>
              </a:rPr>
              <a:t>Variables are cointegrated (Phillips-</a:t>
            </a:r>
            <a:r>
              <a:rPr lang="en-US" sz="2000" err="1">
                <a:ea typeface="+mn-lt"/>
                <a:cs typeface="+mn-lt"/>
              </a:rPr>
              <a:t>Ouliaris</a:t>
            </a:r>
            <a:r>
              <a:rPr lang="en-US" sz="2000">
                <a:ea typeface="+mn-lt"/>
                <a:cs typeface="+mn-lt"/>
              </a:rPr>
              <a:t> Cointegration Tests)</a:t>
            </a:r>
          </a:p>
        </p:txBody>
      </p:sp>
      <p:pic>
        <p:nvPicPr>
          <p:cNvPr id="8" name="Picture 2" descr="Approval Symbol Check Mark In A Circle, Drawn Hand, Vector Green Sign OK  Approval Or Development Checklist. Personal Choice Mark Stock Vector -  Illustration of check, icon: 136774794">
            <a:extLst>
              <a:ext uri="{FF2B5EF4-FFF2-40B4-BE49-F238E27FC236}">
                <a16:creationId xmlns:a16="http://schemas.microsoft.com/office/drawing/2014/main" id="{0C5C351E-45B3-534B-BFC5-C0BED56CF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579" y="4652882"/>
            <a:ext cx="811251" cy="811251"/>
          </a:xfrm>
          <a:prstGeom prst="rect">
            <a:avLst/>
          </a:prstGeom>
          <a:noFill/>
          <a:extLst>
            <a:ext uri="{909E8E84-426E-40DD-AFC4-6F175D3DCCD1}">
              <a14:hiddenFill xmlns:a14="http://schemas.microsoft.com/office/drawing/2010/main">
                <a:solidFill>
                  <a:srgbClr val="FFFFFF"/>
                </a:solidFill>
              </a14:hiddenFill>
            </a:ext>
          </a:extLst>
        </p:spPr>
      </p:pic>
      <p:pic>
        <p:nvPicPr>
          <p:cNvPr id="9" name="Video 8">
            <a:hlinkClick r:id="" action="ppaction://media"/>
            <a:extLst>
              <a:ext uri="{FF2B5EF4-FFF2-40B4-BE49-F238E27FC236}">
                <a16:creationId xmlns:a16="http://schemas.microsoft.com/office/drawing/2014/main" id="{F9701E4D-A673-4797-803C-CA199D7CB7A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5999" cy="1714500"/>
          </a:xfrm>
          <a:prstGeom prst="rect">
            <a:avLst/>
          </a:prstGeom>
        </p:spPr>
      </p:pic>
    </p:spTree>
    <p:extLst>
      <p:ext uri="{BB962C8B-B14F-4D97-AF65-F5344CB8AC3E}">
        <p14:creationId xmlns:p14="http://schemas.microsoft.com/office/powerpoint/2010/main" val="2300586250"/>
      </p:ext>
    </p:extLst>
  </p:cSld>
  <p:clrMapOvr>
    <a:masterClrMapping/>
  </p:clrMapOvr>
  <mc:AlternateContent xmlns:mc="http://schemas.openxmlformats.org/markup-compatibility/2006">
    <mc:Choice xmlns:p14="http://schemas.microsoft.com/office/powerpoint/2010/main" Requires="p14">
      <p:transition spd="slow" p14:dur="2000" advTm="45958"/>
    </mc:Choice>
    <mc:Fallback>
      <p:transition spd="slow" advTm="45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TotalTime>
  <Words>638</Words>
  <Application>Microsoft Office PowerPoint</Application>
  <PresentationFormat>Widescreen</PresentationFormat>
  <Paragraphs>135</Paragraphs>
  <Slides>17</Slides>
  <Notes>2</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Corbel</vt:lpstr>
      <vt:lpstr>Wingdings</vt:lpstr>
      <vt:lpstr>Parallax</vt:lpstr>
      <vt:lpstr>ANLY565 FINAL Project Tennis Ranking Forecast</vt:lpstr>
      <vt:lpstr>Introduction &amp; Motivation</vt:lpstr>
      <vt:lpstr>Hypothesis</vt:lpstr>
      <vt:lpstr>Data</vt:lpstr>
      <vt:lpstr>Data</vt:lpstr>
      <vt:lpstr>Data</vt:lpstr>
      <vt:lpstr>Data</vt:lpstr>
      <vt:lpstr>Methodology</vt:lpstr>
      <vt:lpstr>Methodology – Multivariate Models</vt:lpstr>
      <vt:lpstr>Methodology – Linear Regression</vt:lpstr>
      <vt:lpstr>Methodology - VAR</vt:lpstr>
      <vt:lpstr>Methodology – Moving Average / Holtwinters </vt:lpstr>
      <vt:lpstr>Results - VAR</vt:lpstr>
      <vt:lpstr>Results</vt:lpstr>
      <vt:lpstr>Results</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Dhanapal, Raj Kumar</dc:creator>
  <cp:lastModifiedBy>Dhanapal, Raj Kumar</cp:lastModifiedBy>
  <cp:revision>1</cp:revision>
  <dcterms:created xsi:type="dcterms:W3CDTF">2020-11-25T15:43:02Z</dcterms:created>
  <dcterms:modified xsi:type="dcterms:W3CDTF">2020-12-11T00:28:53Z</dcterms:modified>
</cp:coreProperties>
</file>